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75" r:id="rId5"/>
    <p:sldId id="324" r:id="rId6"/>
    <p:sldId id="325" r:id="rId7"/>
    <p:sldId id="326" r:id="rId8"/>
    <p:sldId id="333" r:id="rId9"/>
    <p:sldId id="330" r:id="rId10"/>
    <p:sldId id="331" r:id="rId11"/>
    <p:sldId id="328" r:id="rId12"/>
    <p:sldId id="329" r:id="rId13"/>
    <p:sldId id="258" r:id="rId14"/>
    <p:sldId id="327" r:id="rId15"/>
    <p:sldId id="332" r:id="rId16"/>
    <p:sldId id="323" r:id="rId17"/>
  </p:sldIdLst>
  <p:sldSz cx="12192000" cy="6858000"/>
  <p:notesSz cx="9385300" cy="14871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D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212D3E-1531-475C-9E65-4CE4720575FD}" v="519" dt="2026-07-22T16:08:16.1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Salmi" userId="11116aec-7225-4b88-b67a-d183cb62e2e1" providerId="ADAL" clId="{D67285A0-AF13-4466-9821-791F4683D4DF}"/>
    <pc:docChg chg="undo custSel addSld delSld modSld sldOrd modNotesMaster">
      <pc:chgData name="Eric Salmi" userId="11116aec-7225-4b88-b67a-d183cb62e2e1" providerId="ADAL" clId="{D67285A0-AF13-4466-9821-791F4683D4DF}" dt="2026-07-22T16:08:16.187" v="4407" actId="34135"/>
      <pc:docMkLst>
        <pc:docMk/>
      </pc:docMkLst>
      <pc:sldChg chg="addSp delSp modSp add mod setBg setClrOvrMap">
        <pc:chgData name="Eric Salmi" userId="11116aec-7225-4b88-b67a-d183cb62e2e1" providerId="ADAL" clId="{D67285A0-AF13-4466-9821-791F4683D4DF}" dt="2026-07-22T13:41:02.740" v="4209" actId="14100"/>
        <pc:sldMkLst>
          <pc:docMk/>
          <pc:sldMk cId="2111573661" sldId="258"/>
        </pc:sldMkLst>
        <pc:spChg chg="mod ord">
          <ac:chgData name="Eric Salmi" userId="11116aec-7225-4b88-b67a-d183cb62e2e1" providerId="ADAL" clId="{D67285A0-AF13-4466-9821-791F4683D4DF}" dt="2026-07-18T19:43:29.777" v="3638" actId="1076"/>
          <ac:spMkLst>
            <pc:docMk/>
            <pc:sldMk cId="2111573661" sldId="258"/>
            <ac:spMk id="2" creationId="{0C4ED482-640B-65A6-1BBB-0DE7FA0458F7}"/>
          </ac:spMkLst>
        </pc:spChg>
        <pc:spChg chg="add mod">
          <ac:chgData name="Eric Salmi" userId="11116aec-7225-4b88-b67a-d183cb62e2e1" providerId="ADAL" clId="{D67285A0-AF13-4466-9821-791F4683D4DF}" dt="2026-07-13T16:38:33.343" v="3116" actId="14861"/>
          <ac:spMkLst>
            <pc:docMk/>
            <pc:sldMk cId="2111573661" sldId="258"/>
            <ac:spMk id="11" creationId="{BDECBAB6-ADA5-563C-E64D-EBD31E98E2A5}"/>
          </ac:spMkLst>
        </pc:spChg>
        <pc:spChg chg="add mod">
          <ac:chgData name="Eric Salmi" userId="11116aec-7225-4b88-b67a-d183cb62e2e1" providerId="ADAL" clId="{D67285A0-AF13-4466-9821-791F4683D4DF}" dt="2026-07-13T16:38:42.062" v="3117" actId="14861"/>
          <ac:spMkLst>
            <pc:docMk/>
            <pc:sldMk cId="2111573661" sldId="258"/>
            <ac:spMk id="18" creationId="{5D30FD9F-5814-1C8B-E2E8-3D8E81D55231}"/>
          </ac:spMkLst>
        </pc:spChg>
        <pc:spChg chg="add mod">
          <ac:chgData name="Eric Salmi" userId="11116aec-7225-4b88-b67a-d183cb62e2e1" providerId="ADAL" clId="{D67285A0-AF13-4466-9821-791F4683D4DF}" dt="2026-07-22T13:41:02.740" v="4209" actId="14100"/>
          <ac:spMkLst>
            <pc:docMk/>
            <pc:sldMk cId="2111573661" sldId="258"/>
            <ac:spMk id="20" creationId="{CFB38AF1-331C-A315-CF2C-3A33DC80C483}"/>
          </ac:spMkLst>
        </pc:spChg>
        <pc:picChg chg="add mod">
          <ac:chgData name="Eric Salmi" userId="11116aec-7225-4b88-b67a-d183cb62e2e1" providerId="ADAL" clId="{D67285A0-AF13-4466-9821-791F4683D4DF}" dt="2026-07-18T19:43:32.960" v="3639" actId="1076"/>
          <ac:picMkLst>
            <pc:docMk/>
            <pc:sldMk cId="2111573661" sldId="258"/>
            <ac:picMk id="7" creationId="{FDFD7A0B-3F9D-AD59-47EE-8086ECADCD8C}"/>
          </ac:picMkLst>
        </pc:picChg>
        <pc:picChg chg="add mod">
          <ac:chgData name="Eric Salmi" userId="11116aec-7225-4b88-b67a-d183cb62e2e1" providerId="ADAL" clId="{D67285A0-AF13-4466-9821-791F4683D4DF}" dt="2026-07-21T20:05:23.255" v="4050" actId="1076"/>
          <ac:picMkLst>
            <pc:docMk/>
            <pc:sldMk cId="2111573661" sldId="258"/>
            <ac:picMk id="9" creationId="{FE258FAE-DE58-C755-BE41-CBB51F46F112}"/>
          </ac:picMkLst>
        </pc:picChg>
        <pc:picChg chg="add mod">
          <ac:chgData name="Eric Salmi" userId="11116aec-7225-4b88-b67a-d183cb62e2e1" providerId="ADAL" clId="{D67285A0-AF13-4466-9821-791F4683D4DF}" dt="2026-07-13T16:37:52.065" v="3110" actId="14861"/>
          <ac:picMkLst>
            <pc:docMk/>
            <pc:sldMk cId="2111573661" sldId="258"/>
            <ac:picMk id="15" creationId="{64B17258-C1B4-EC4D-E773-A1F2CA892CEA}"/>
          </ac:picMkLst>
        </pc:picChg>
        <pc:picChg chg="add mod">
          <ac:chgData name="Eric Salmi" userId="11116aec-7225-4b88-b67a-d183cb62e2e1" providerId="ADAL" clId="{D67285A0-AF13-4466-9821-791F4683D4DF}" dt="2026-07-13T16:37:15.444" v="3106" actId="14861"/>
          <ac:picMkLst>
            <pc:docMk/>
            <pc:sldMk cId="2111573661" sldId="258"/>
            <ac:picMk id="24" creationId="{4A33317E-0710-BEAE-56F2-2BC691E0EBBB}"/>
          </ac:picMkLst>
        </pc:picChg>
        <pc:picChg chg="add del mod">
          <ac:chgData name="Eric Salmi" userId="11116aec-7225-4b88-b67a-d183cb62e2e1" providerId="ADAL" clId="{D67285A0-AF13-4466-9821-791F4683D4DF}" dt="2026-07-21T20:03:43.976" v="4009" actId="478"/>
          <ac:picMkLst>
            <pc:docMk/>
            <pc:sldMk cId="2111573661" sldId="258"/>
            <ac:picMk id="26" creationId="{85F802F2-7F15-CEA2-400A-5FAC710F1A35}"/>
          </ac:picMkLst>
        </pc:picChg>
        <pc:picChg chg="add mod">
          <ac:chgData name="Eric Salmi" userId="11116aec-7225-4b88-b67a-d183cb62e2e1" providerId="ADAL" clId="{D67285A0-AF13-4466-9821-791F4683D4DF}" dt="2026-07-13T16:42:37.414" v="3137" actId="1076"/>
          <ac:picMkLst>
            <pc:docMk/>
            <pc:sldMk cId="2111573661" sldId="258"/>
            <ac:picMk id="28" creationId="{C1A2311C-82BF-99B5-2841-30254615EF75}"/>
          </ac:picMkLst>
        </pc:picChg>
        <pc:picChg chg="add del">
          <ac:chgData name="Eric Salmi" userId="11116aec-7225-4b88-b67a-d183cb62e2e1" providerId="ADAL" clId="{D67285A0-AF13-4466-9821-791F4683D4DF}" dt="2026-07-21T20:03:47.210" v="4010" actId="478"/>
          <ac:picMkLst>
            <pc:docMk/>
            <pc:sldMk cId="2111573661" sldId="258"/>
            <ac:picMk id="30" creationId="{21C6EE58-5660-CEA3-3A3B-84BFD7BB0BA3}"/>
          </ac:picMkLst>
        </pc:picChg>
        <pc:cxnChg chg="add mod">
          <ac:chgData name="Eric Salmi" userId="11116aec-7225-4b88-b67a-d183cb62e2e1" providerId="ADAL" clId="{D67285A0-AF13-4466-9821-791F4683D4DF}" dt="2026-07-22T12:49:28.194" v="4169"/>
          <ac:cxnSpMkLst>
            <pc:docMk/>
            <pc:sldMk cId="2111573661" sldId="258"/>
            <ac:cxnSpMk id="3" creationId="{3D861B0E-CDA2-D95C-8E96-8206D09D2645}"/>
          </ac:cxnSpMkLst>
        </pc:cxnChg>
      </pc:sldChg>
      <pc:sldChg chg="addSp delSp modSp mod modTransition setBg modClrScheme chgLayout">
        <pc:chgData name="Eric Salmi" userId="11116aec-7225-4b88-b67a-d183cb62e2e1" providerId="ADAL" clId="{D67285A0-AF13-4466-9821-791F4683D4DF}" dt="2026-07-21T18:06:39.734" v="3774" actId="20577"/>
        <pc:sldMkLst>
          <pc:docMk/>
          <pc:sldMk cId="3248783727" sldId="275"/>
        </pc:sldMkLst>
        <pc:spChg chg="mod">
          <ac:chgData name="Eric Salmi" userId="11116aec-7225-4b88-b67a-d183cb62e2e1" providerId="ADAL" clId="{D67285A0-AF13-4466-9821-791F4683D4DF}" dt="2026-07-18T19:46:04.443" v="3718" actId="1076"/>
          <ac:spMkLst>
            <pc:docMk/>
            <pc:sldMk cId="3248783727" sldId="275"/>
            <ac:spMk id="15" creationId="{14769979-BC39-A02E-A05E-CF6FF6988266}"/>
          </ac:spMkLst>
        </pc:spChg>
        <pc:spChg chg="mod">
          <ac:chgData name="Eric Salmi" userId="11116aec-7225-4b88-b67a-d183cb62e2e1" providerId="ADAL" clId="{D67285A0-AF13-4466-9821-791F4683D4DF}" dt="2026-07-18T19:46:08.622" v="3719" actId="1076"/>
          <ac:spMkLst>
            <pc:docMk/>
            <pc:sldMk cId="3248783727" sldId="275"/>
            <ac:spMk id="17" creationId="{812F45C0-830D-CC14-AF51-36B327BF8EFE}"/>
          </ac:spMkLst>
        </pc:spChg>
        <pc:spChg chg="mod">
          <ac:chgData name="Eric Salmi" userId="11116aec-7225-4b88-b67a-d183cb62e2e1" providerId="ADAL" clId="{D67285A0-AF13-4466-9821-791F4683D4DF}" dt="2026-07-18T19:46:13.225" v="3720" actId="1076"/>
          <ac:spMkLst>
            <pc:docMk/>
            <pc:sldMk cId="3248783727" sldId="275"/>
            <ac:spMk id="18" creationId="{DC6CDECD-413D-5ED7-D6F6-2606444CC9B8}"/>
          </ac:spMkLst>
        </pc:spChg>
        <pc:spChg chg="mod">
          <ac:chgData name="Eric Salmi" userId="11116aec-7225-4b88-b67a-d183cb62e2e1" providerId="ADAL" clId="{D67285A0-AF13-4466-9821-791F4683D4DF}" dt="2026-07-21T18:06:39.734" v="3774" actId="20577"/>
          <ac:spMkLst>
            <pc:docMk/>
            <pc:sldMk cId="3248783727" sldId="275"/>
            <ac:spMk id="19" creationId="{46EEB649-757A-DC76-6B4D-65E4939C11F8}"/>
          </ac:spMkLst>
        </pc:spChg>
        <pc:picChg chg="add mod ord">
          <ac:chgData name="Eric Salmi" userId="11116aec-7225-4b88-b67a-d183cb62e2e1" providerId="ADAL" clId="{D67285A0-AF13-4466-9821-791F4683D4DF}" dt="2026-07-18T17:38:40.271" v="3430" actId="14861"/>
          <ac:picMkLst>
            <pc:docMk/>
            <pc:sldMk cId="3248783727" sldId="275"/>
            <ac:picMk id="3" creationId="{CC5E2111-B509-1B72-12BC-537FC98EA6DE}"/>
          </ac:picMkLst>
        </pc:picChg>
        <pc:picChg chg="mod ord">
          <ac:chgData name="Eric Salmi" userId="11116aec-7225-4b88-b67a-d183cb62e2e1" providerId="ADAL" clId="{D67285A0-AF13-4466-9821-791F4683D4DF}" dt="2026-07-21T18:06:32.816" v="3772" actId="166"/>
          <ac:picMkLst>
            <pc:docMk/>
            <pc:sldMk cId="3248783727" sldId="275"/>
            <ac:picMk id="8" creationId="{7E380D05-9935-6674-A392-60ACF4DB0F1A}"/>
          </ac:picMkLst>
        </pc:picChg>
        <pc:picChg chg="add mod">
          <ac:chgData name="Eric Salmi" userId="11116aec-7225-4b88-b67a-d183cb62e2e1" providerId="ADAL" clId="{D67285A0-AF13-4466-9821-791F4683D4DF}" dt="2026-07-13T13:02:35.523" v="2588" actId="1076"/>
          <ac:picMkLst>
            <pc:docMk/>
            <pc:sldMk cId="3248783727" sldId="275"/>
            <ac:picMk id="9" creationId="{59DB5C40-3B37-1679-D03D-DDDEB17A6456}"/>
          </ac:picMkLst>
        </pc:picChg>
      </pc:sldChg>
      <pc:sldChg chg="addSp delSp modSp add mod setBg delDesignElem chgLayout">
        <pc:chgData name="Eric Salmi" userId="11116aec-7225-4b88-b67a-d183cb62e2e1" providerId="ADAL" clId="{D67285A0-AF13-4466-9821-791F4683D4DF}" dt="2026-07-21T20:05:11.773" v="4048" actId="478"/>
        <pc:sldMkLst>
          <pc:docMk/>
          <pc:sldMk cId="3380463351" sldId="323"/>
        </pc:sldMkLst>
        <pc:picChg chg="add mod">
          <ac:chgData name="Eric Salmi" userId="11116aec-7225-4b88-b67a-d183cb62e2e1" providerId="ADAL" clId="{D67285A0-AF13-4466-9821-791F4683D4DF}" dt="2026-07-18T17:51:04.860" v="3517"/>
          <ac:picMkLst>
            <pc:docMk/>
            <pc:sldMk cId="3380463351" sldId="323"/>
            <ac:picMk id="3" creationId="{762E9A92-BBC0-A932-DC89-EDC72F427C4B}"/>
          </ac:picMkLst>
        </pc:picChg>
        <pc:picChg chg="add mod">
          <ac:chgData name="Eric Salmi" userId="11116aec-7225-4b88-b67a-d183cb62e2e1" providerId="ADAL" clId="{D67285A0-AF13-4466-9821-791F4683D4DF}" dt="2026-07-18T17:48:18.395" v="3459" actId="14861"/>
          <ac:picMkLst>
            <pc:docMk/>
            <pc:sldMk cId="3380463351" sldId="323"/>
            <ac:picMk id="4" creationId="{AA541956-4A9F-D78B-B25F-CB05C3558288}"/>
          </ac:picMkLst>
        </pc:picChg>
        <pc:picChg chg="add mod ord">
          <ac:chgData name="Eric Salmi" userId="11116aec-7225-4b88-b67a-d183cb62e2e1" providerId="ADAL" clId="{D67285A0-AF13-4466-9821-791F4683D4DF}" dt="2026-07-18T17:48:13.975" v="3458" actId="14861"/>
          <ac:picMkLst>
            <pc:docMk/>
            <pc:sldMk cId="3380463351" sldId="323"/>
            <ac:picMk id="6" creationId="{AD1840E5-99C3-A33C-7B85-54492870FECE}"/>
          </ac:picMkLst>
        </pc:picChg>
        <pc:picChg chg="add mod ord">
          <ac:chgData name="Eric Salmi" userId="11116aec-7225-4b88-b67a-d183cb62e2e1" providerId="ADAL" clId="{D67285A0-AF13-4466-9821-791F4683D4DF}" dt="2026-07-18T17:48:01.651" v="3457" actId="339"/>
          <ac:picMkLst>
            <pc:docMk/>
            <pc:sldMk cId="3380463351" sldId="323"/>
            <ac:picMk id="8" creationId="{C6FC035E-FBBF-ECD4-8E9D-3FC58EAA0332}"/>
          </ac:picMkLst>
        </pc:picChg>
        <pc:picChg chg="add del mod">
          <ac:chgData name="Eric Salmi" userId="11116aec-7225-4b88-b67a-d183cb62e2e1" providerId="ADAL" clId="{D67285A0-AF13-4466-9821-791F4683D4DF}" dt="2026-07-21T20:05:11.088" v="4047" actId="478"/>
          <ac:picMkLst>
            <pc:docMk/>
            <pc:sldMk cId="3380463351" sldId="323"/>
            <ac:picMk id="10" creationId="{7734B08D-DBF3-0BF0-710C-1572E82816A9}"/>
          </ac:picMkLst>
        </pc:picChg>
        <pc:picChg chg="add mod">
          <ac:chgData name="Eric Salmi" userId="11116aec-7225-4b88-b67a-d183cb62e2e1" providerId="ADAL" clId="{D67285A0-AF13-4466-9821-791F4683D4DF}" dt="2026-07-18T17:54:30.896" v="3539" actId="1076"/>
          <ac:picMkLst>
            <pc:docMk/>
            <pc:sldMk cId="3380463351" sldId="323"/>
            <ac:picMk id="14" creationId="{F80C946B-8A22-BCCA-EBAA-47F557C47F43}"/>
          </ac:picMkLst>
        </pc:picChg>
        <pc:picChg chg="add del mod">
          <ac:chgData name="Eric Salmi" userId="11116aec-7225-4b88-b67a-d183cb62e2e1" providerId="ADAL" clId="{D67285A0-AF13-4466-9821-791F4683D4DF}" dt="2026-07-21T20:05:11.773" v="4048" actId="478"/>
          <ac:picMkLst>
            <pc:docMk/>
            <pc:sldMk cId="3380463351" sldId="323"/>
            <ac:picMk id="16" creationId="{C3A4D0E2-2327-07FF-A63E-CEC47776AACE}"/>
          </ac:picMkLst>
        </pc:picChg>
      </pc:sldChg>
      <pc:sldChg chg="addSp delSp modSp add mod setBg">
        <pc:chgData name="Eric Salmi" userId="11116aec-7225-4b88-b67a-d183cb62e2e1" providerId="ADAL" clId="{D67285A0-AF13-4466-9821-791F4683D4DF}" dt="2026-07-22T13:56:10.563" v="4255" actId="1076"/>
        <pc:sldMkLst>
          <pc:docMk/>
          <pc:sldMk cId="3624721427" sldId="324"/>
        </pc:sldMkLst>
        <pc:spChg chg="add mod">
          <ac:chgData name="Eric Salmi" userId="11116aec-7225-4b88-b67a-d183cb62e2e1" providerId="ADAL" clId="{D67285A0-AF13-4466-9821-791F4683D4DF}" dt="2026-07-13T14:20:33.293" v="2802" actId="207"/>
          <ac:spMkLst>
            <pc:docMk/>
            <pc:sldMk cId="3624721427" sldId="324"/>
            <ac:spMk id="4" creationId="{7B24BBE3-901D-5D82-C72B-32A44141A199}"/>
          </ac:spMkLst>
        </pc:spChg>
        <pc:spChg chg="add mod">
          <ac:chgData name="Eric Salmi" userId="11116aec-7225-4b88-b67a-d183cb62e2e1" providerId="ADAL" clId="{D67285A0-AF13-4466-9821-791F4683D4DF}" dt="2026-07-18T17:27:30.732" v="3414" actId="1076"/>
          <ac:spMkLst>
            <pc:docMk/>
            <pc:sldMk cId="3624721427" sldId="324"/>
            <ac:spMk id="6" creationId="{94582814-9155-E244-ADA5-125EABADB0B9}"/>
          </ac:spMkLst>
        </pc:spChg>
        <pc:spChg chg="add mod">
          <ac:chgData name="Eric Salmi" userId="11116aec-7225-4b88-b67a-d183cb62e2e1" providerId="ADAL" clId="{D67285A0-AF13-4466-9821-791F4683D4DF}" dt="2026-07-13T14:19:31.558" v="2796" actId="17032"/>
          <ac:spMkLst>
            <pc:docMk/>
            <pc:sldMk cId="3624721427" sldId="324"/>
            <ac:spMk id="7" creationId="{D502C1FD-BB97-0DCE-1109-D9E8E82F23A9}"/>
          </ac:spMkLst>
        </pc:spChg>
        <pc:spChg chg="add mod">
          <ac:chgData name="Eric Salmi" userId="11116aec-7225-4b88-b67a-d183cb62e2e1" providerId="ADAL" clId="{D67285A0-AF13-4466-9821-791F4683D4DF}" dt="2026-07-13T14:20:03.951" v="2800" actId="17032"/>
          <ac:spMkLst>
            <pc:docMk/>
            <pc:sldMk cId="3624721427" sldId="324"/>
            <ac:spMk id="10" creationId="{3D11851F-8B83-00C5-F7D5-FA2ECB691442}"/>
          </ac:spMkLst>
        </pc:spChg>
        <pc:spChg chg="add mod">
          <ac:chgData name="Eric Salmi" userId="11116aec-7225-4b88-b67a-d183cb62e2e1" providerId="ADAL" clId="{D67285A0-AF13-4466-9821-791F4683D4DF}" dt="2026-07-13T14:19:49.697" v="2798" actId="17032"/>
          <ac:spMkLst>
            <pc:docMk/>
            <pc:sldMk cId="3624721427" sldId="324"/>
            <ac:spMk id="11" creationId="{826991C8-97FF-94B4-E69F-FF1CA75A7CAA}"/>
          </ac:spMkLst>
        </pc:spChg>
        <pc:spChg chg="add mod">
          <ac:chgData name="Eric Salmi" userId="11116aec-7225-4b88-b67a-d183cb62e2e1" providerId="ADAL" clId="{D67285A0-AF13-4466-9821-791F4683D4DF}" dt="2026-07-13T14:20:10.633" v="2801" actId="17032"/>
          <ac:spMkLst>
            <pc:docMk/>
            <pc:sldMk cId="3624721427" sldId="324"/>
            <ac:spMk id="12" creationId="{2FF62268-D7C4-AF09-73A8-D61176B96EC0}"/>
          </ac:spMkLst>
        </pc:spChg>
        <pc:spChg chg="add mod">
          <ac:chgData name="Eric Salmi" userId="11116aec-7225-4b88-b67a-d183cb62e2e1" providerId="ADAL" clId="{D67285A0-AF13-4466-9821-791F4683D4DF}" dt="2026-07-13T14:20:39.997" v="2803" actId="207"/>
          <ac:spMkLst>
            <pc:docMk/>
            <pc:sldMk cId="3624721427" sldId="324"/>
            <ac:spMk id="13" creationId="{E775FA49-2086-778E-AA25-187B14704E88}"/>
          </ac:spMkLst>
        </pc:spChg>
        <pc:spChg chg="mod">
          <ac:chgData name="Eric Salmi" userId="11116aec-7225-4b88-b67a-d183cb62e2e1" providerId="ADAL" clId="{D67285A0-AF13-4466-9821-791F4683D4DF}" dt="2026-07-13T13:04:17.664" v="2598" actId="1076"/>
          <ac:spMkLst>
            <pc:docMk/>
            <pc:sldMk cId="3624721427" sldId="324"/>
            <ac:spMk id="15" creationId="{8136BF7C-7D05-F530-A37D-61053A3EFD0C}"/>
          </ac:spMkLst>
        </pc:spChg>
        <pc:spChg chg="add mod">
          <ac:chgData name="Eric Salmi" userId="11116aec-7225-4b88-b67a-d183cb62e2e1" providerId="ADAL" clId="{D67285A0-AF13-4466-9821-791F4683D4DF}" dt="2026-07-18T17:27:50.681" v="3416" actId="1076"/>
          <ac:spMkLst>
            <pc:docMk/>
            <pc:sldMk cId="3624721427" sldId="324"/>
            <ac:spMk id="16" creationId="{EF5493B3-0DCF-A926-5D95-B7C5608EECA4}"/>
          </ac:spMkLst>
        </pc:spChg>
        <pc:spChg chg="mod">
          <ac:chgData name="Eric Salmi" userId="11116aec-7225-4b88-b67a-d183cb62e2e1" providerId="ADAL" clId="{D67285A0-AF13-4466-9821-791F4683D4DF}" dt="2026-07-18T19:45:38.402" v="3714" actId="1076"/>
          <ac:spMkLst>
            <pc:docMk/>
            <pc:sldMk cId="3624721427" sldId="324"/>
            <ac:spMk id="17" creationId="{E239A551-2890-6A23-856D-E154EEA0183A}"/>
          </ac:spMkLst>
        </pc:spChg>
        <pc:spChg chg="add mod">
          <ac:chgData name="Eric Salmi" userId="11116aec-7225-4b88-b67a-d183cb62e2e1" providerId="ADAL" clId="{D67285A0-AF13-4466-9821-791F4683D4DF}" dt="2026-07-22T13:56:10.563" v="4255" actId="1076"/>
          <ac:spMkLst>
            <pc:docMk/>
            <pc:sldMk cId="3624721427" sldId="324"/>
            <ac:spMk id="23" creationId="{E7E63356-26F4-F272-E134-351C2DD4C7CB}"/>
          </ac:spMkLst>
        </pc:spChg>
        <pc:picChg chg="add mod ord">
          <ac:chgData name="Eric Salmi" userId="11116aec-7225-4b88-b67a-d183cb62e2e1" providerId="ADAL" clId="{D67285A0-AF13-4466-9821-791F4683D4DF}" dt="2026-07-13T14:15:02.613" v="2731" actId="34135"/>
          <ac:picMkLst>
            <pc:docMk/>
            <pc:sldMk cId="3624721427" sldId="324"/>
            <ac:picMk id="3" creationId="{0E2B2DCD-19D1-892E-0831-39991EA6570B}"/>
          </ac:picMkLst>
        </pc:picChg>
        <pc:picChg chg="add del mod">
          <ac:chgData name="Eric Salmi" userId="11116aec-7225-4b88-b67a-d183cb62e2e1" providerId="ADAL" clId="{D67285A0-AF13-4466-9821-791F4683D4DF}" dt="2026-07-22T13:46:36.157" v="4225" actId="478"/>
          <ac:picMkLst>
            <pc:docMk/>
            <pc:sldMk cId="3624721427" sldId="324"/>
            <ac:picMk id="14" creationId="{13FFF894-2B76-BE7E-2F6E-918068037683}"/>
          </ac:picMkLst>
        </pc:picChg>
        <pc:cxnChg chg="add mod">
          <ac:chgData name="Eric Salmi" userId="11116aec-7225-4b88-b67a-d183cb62e2e1" providerId="ADAL" clId="{D67285A0-AF13-4466-9821-791F4683D4DF}" dt="2026-07-22T13:56:05.035" v="4254" actId="1076"/>
          <ac:cxnSpMkLst>
            <pc:docMk/>
            <pc:sldMk cId="3624721427" sldId="324"/>
            <ac:cxnSpMk id="19" creationId="{85ED3F32-A4BA-4ED1-EC82-C10D1F54BF2C}"/>
          </ac:cxnSpMkLst>
        </pc:cxnChg>
      </pc:sldChg>
      <pc:sldChg chg="addSp delSp modSp add mod setBg">
        <pc:chgData name="Eric Salmi" userId="11116aec-7225-4b88-b67a-d183cb62e2e1" providerId="ADAL" clId="{D67285A0-AF13-4466-9821-791F4683D4DF}" dt="2026-07-22T13:48:25.813" v="4242" actId="1076"/>
        <pc:sldMkLst>
          <pc:docMk/>
          <pc:sldMk cId="922505006" sldId="325"/>
        </pc:sldMkLst>
        <pc:spChg chg="mod">
          <ac:chgData name="Eric Salmi" userId="11116aec-7225-4b88-b67a-d183cb62e2e1" providerId="ADAL" clId="{D67285A0-AF13-4466-9821-791F4683D4DF}" dt="2026-07-21T18:35:36.373" v="3898" actId="1076"/>
          <ac:spMkLst>
            <pc:docMk/>
            <pc:sldMk cId="922505006" sldId="325"/>
            <ac:spMk id="4" creationId="{28189257-8C4B-3454-E3E4-7B47121B7CD6}"/>
          </ac:spMkLst>
        </pc:spChg>
        <pc:spChg chg="mod">
          <ac:chgData name="Eric Salmi" userId="11116aec-7225-4b88-b67a-d183cb62e2e1" providerId="ADAL" clId="{D67285A0-AF13-4466-9821-791F4683D4DF}" dt="2026-07-21T18:15:54.360" v="3811" actId="255"/>
          <ac:spMkLst>
            <pc:docMk/>
            <pc:sldMk cId="922505006" sldId="325"/>
            <ac:spMk id="7" creationId="{F7B972C6-292B-3220-09A4-9679CBE8636D}"/>
          </ac:spMkLst>
        </pc:spChg>
        <pc:spChg chg="mod">
          <ac:chgData name="Eric Salmi" userId="11116aec-7225-4b88-b67a-d183cb62e2e1" providerId="ADAL" clId="{D67285A0-AF13-4466-9821-791F4683D4DF}" dt="2026-07-21T18:16:39.260" v="3820" actId="1076"/>
          <ac:spMkLst>
            <pc:docMk/>
            <pc:sldMk cId="922505006" sldId="325"/>
            <ac:spMk id="10" creationId="{3639D911-1D41-B9D0-FCC7-44EAE6514EA0}"/>
          </ac:spMkLst>
        </pc:spChg>
        <pc:spChg chg="mod">
          <ac:chgData name="Eric Salmi" userId="11116aec-7225-4b88-b67a-d183cb62e2e1" providerId="ADAL" clId="{D67285A0-AF13-4466-9821-791F4683D4DF}" dt="2026-07-21T18:15:25.715" v="3806" actId="1076"/>
          <ac:spMkLst>
            <pc:docMk/>
            <pc:sldMk cId="922505006" sldId="325"/>
            <ac:spMk id="11" creationId="{85DA8986-934F-BCB7-00B1-BD5F038D7CD7}"/>
          </ac:spMkLst>
        </pc:spChg>
        <pc:spChg chg="mod">
          <ac:chgData name="Eric Salmi" userId="11116aec-7225-4b88-b67a-d183cb62e2e1" providerId="ADAL" clId="{D67285A0-AF13-4466-9821-791F4683D4DF}" dt="2026-07-21T18:16:25.844" v="3816" actId="1076"/>
          <ac:spMkLst>
            <pc:docMk/>
            <pc:sldMk cId="922505006" sldId="325"/>
            <ac:spMk id="12" creationId="{D195AE10-A270-ABC6-3D38-575637AFFC00}"/>
          </ac:spMkLst>
        </pc:spChg>
        <pc:spChg chg="mod">
          <ac:chgData name="Eric Salmi" userId="11116aec-7225-4b88-b67a-d183cb62e2e1" providerId="ADAL" clId="{D67285A0-AF13-4466-9821-791F4683D4DF}" dt="2026-07-21T18:15:12.510" v="3803" actId="1076"/>
          <ac:spMkLst>
            <pc:docMk/>
            <pc:sldMk cId="922505006" sldId="325"/>
            <ac:spMk id="13" creationId="{6107825C-5EF0-6BC0-A573-DBAAC0DE0FE4}"/>
          </ac:spMkLst>
        </pc:spChg>
        <pc:spChg chg="add mod">
          <ac:chgData name="Eric Salmi" userId="11116aec-7225-4b88-b67a-d183cb62e2e1" providerId="ADAL" clId="{D67285A0-AF13-4466-9821-791F4683D4DF}" dt="2026-07-21T18:16:00.521" v="3812" actId="1076"/>
          <ac:spMkLst>
            <pc:docMk/>
            <pc:sldMk cId="922505006" sldId="325"/>
            <ac:spMk id="14" creationId="{9597B002-830E-B8CD-0B78-D4098EEDFD34}"/>
          </ac:spMkLst>
        </pc:spChg>
        <pc:spChg chg="mod ord">
          <ac:chgData name="Eric Salmi" userId="11116aec-7225-4b88-b67a-d183cb62e2e1" providerId="ADAL" clId="{D67285A0-AF13-4466-9821-791F4683D4DF}" dt="2026-07-21T18:20:44.742" v="3851" actId="1076"/>
          <ac:spMkLst>
            <pc:docMk/>
            <pc:sldMk cId="922505006" sldId="325"/>
            <ac:spMk id="15" creationId="{1A0F6E82-D9E7-5980-0EB8-AA7FA50FFFBB}"/>
          </ac:spMkLst>
        </pc:spChg>
        <pc:spChg chg="add mod">
          <ac:chgData name="Eric Salmi" userId="11116aec-7225-4b88-b67a-d183cb62e2e1" providerId="ADAL" clId="{D67285A0-AF13-4466-9821-791F4683D4DF}" dt="2026-07-22T13:48:25.813" v="4242" actId="1076"/>
          <ac:spMkLst>
            <pc:docMk/>
            <pc:sldMk cId="922505006" sldId="325"/>
            <ac:spMk id="16" creationId="{252F3D10-240E-6CD8-BD10-C7E82275693B}"/>
          </ac:spMkLst>
        </pc:spChg>
        <pc:spChg chg="mod">
          <ac:chgData name="Eric Salmi" userId="11116aec-7225-4b88-b67a-d183cb62e2e1" providerId="ADAL" clId="{D67285A0-AF13-4466-9821-791F4683D4DF}" dt="2026-07-21T18:20:49.859" v="3852" actId="1076"/>
          <ac:spMkLst>
            <pc:docMk/>
            <pc:sldMk cId="922505006" sldId="325"/>
            <ac:spMk id="17" creationId="{B2299762-D3C7-F234-A868-4B56456CA491}"/>
          </ac:spMkLst>
        </pc:spChg>
        <pc:spChg chg="add mod">
          <ac:chgData name="Eric Salmi" userId="11116aec-7225-4b88-b67a-d183cb62e2e1" providerId="ADAL" clId="{D67285A0-AF13-4466-9821-791F4683D4DF}" dt="2026-07-21T18:15:16.984" v="3804" actId="1076"/>
          <ac:spMkLst>
            <pc:docMk/>
            <pc:sldMk cId="922505006" sldId="325"/>
            <ac:spMk id="20" creationId="{0B7C8920-E02D-7497-83EB-DC22241585E8}"/>
          </ac:spMkLst>
        </pc:spChg>
        <pc:picChg chg="del">
          <ac:chgData name="Eric Salmi" userId="11116aec-7225-4b88-b67a-d183cb62e2e1" providerId="ADAL" clId="{D67285A0-AF13-4466-9821-791F4683D4DF}" dt="2026-07-21T18:14:43.494" v="3796" actId="478"/>
          <ac:picMkLst>
            <pc:docMk/>
            <pc:sldMk cId="922505006" sldId="325"/>
            <ac:picMk id="3" creationId="{D8B00CBA-3BDC-EE21-B4C5-4CB12E9A8012}"/>
          </ac:picMkLst>
        </pc:picChg>
        <pc:picChg chg="add mod">
          <ac:chgData name="Eric Salmi" userId="11116aec-7225-4b88-b67a-d183cb62e2e1" providerId="ADAL" clId="{D67285A0-AF13-4466-9821-791F4683D4DF}" dt="2026-07-21T18:55:07.858" v="3962" actId="34135"/>
          <ac:picMkLst>
            <pc:docMk/>
            <pc:sldMk cId="922505006" sldId="325"/>
            <ac:picMk id="6" creationId="{B1D15D2F-5E8A-1437-FFE8-28900FC69EA1}"/>
          </ac:picMkLst>
        </pc:picChg>
        <pc:picChg chg="add del mod">
          <ac:chgData name="Eric Salmi" userId="11116aec-7225-4b88-b67a-d183cb62e2e1" providerId="ADAL" clId="{D67285A0-AF13-4466-9821-791F4683D4DF}" dt="2026-07-21T18:47:39.998" v="3941" actId="478"/>
          <ac:picMkLst>
            <pc:docMk/>
            <pc:sldMk cId="922505006" sldId="325"/>
            <ac:picMk id="16" creationId="{3B83951F-4D40-FE92-28E4-1CCB4F59D259}"/>
          </ac:picMkLst>
        </pc:picChg>
        <pc:picChg chg="add del mod">
          <ac:chgData name="Eric Salmi" userId="11116aec-7225-4b88-b67a-d183cb62e2e1" providerId="ADAL" clId="{D67285A0-AF13-4466-9821-791F4683D4DF}" dt="2026-07-21T18:13:37.706" v="3793" actId="478"/>
          <ac:picMkLst>
            <pc:docMk/>
            <pc:sldMk cId="922505006" sldId="325"/>
            <ac:picMk id="18" creationId="{81EC0865-4250-CBC7-421B-E09DBB3B1C88}"/>
          </ac:picMkLst>
        </pc:picChg>
        <pc:picChg chg="add mod">
          <ac:chgData name="Eric Salmi" userId="11116aec-7225-4b88-b67a-d183cb62e2e1" providerId="ADAL" clId="{D67285A0-AF13-4466-9821-791F4683D4DF}" dt="2026-07-21T18:55:24.075" v="3969" actId="34135"/>
          <ac:picMkLst>
            <pc:docMk/>
            <pc:sldMk cId="922505006" sldId="325"/>
            <ac:picMk id="19" creationId="{BC2FDDE1-985E-BC53-6B7E-DD1586D84F38}"/>
          </ac:picMkLst>
        </pc:picChg>
        <pc:picChg chg="add mod">
          <ac:chgData name="Eric Salmi" userId="11116aec-7225-4b88-b67a-d183cb62e2e1" providerId="ADAL" clId="{D67285A0-AF13-4466-9821-791F4683D4DF}" dt="2026-07-13T14:43:42.670" v="2840" actId="688"/>
          <ac:picMkLst>
            <pc:docMk/>
            <pc:sldMk cId="922505006" sldId="325"/>
            <ac:picMk id="21" creationId="{5F9D2DF8-F2FC-883B-E11C-BE3D0BBCF632}"/>
          </ac:picMkLst>
        </pc:picChg>
        <pc:picChg chg="add mod ord">
          <ac:chgData name="Eric Salmi" userId="11116aec-7225-4b88-b67a-d183cb62e2e1" providerId="ADAL" clId="{D67285A0-AF13-4466-9821-791F4683D4DF}" dt="2026-07-21T18:55:14.595" v="3965" actId="34135"/>
          <ac:picMkLst>
            <pc:docMk/>
            <pc:sldMk cId="922505006" sldId="325"/>
            <ac:picMk id="23" creationId="{2F7EF822-4198-2477-ABB3-B25F63BF2A1A}"/>
          </ac:picMkLst>
        </pc:picChg>
        <pc:picChg chg="add mod ord">
          <ac:chgData name="Eric Salmi" userId="11116aec-7225-4b88-b67a-d183cb62e2e1" providerId="ADAL" clId="{D67285A0-AF13-4466-9821-791F4683D4DF}" dt="2026-07-21T18:41:52.137" v="3923" actId="207"/>
          <ac:picMkLst>
            <pc:docMk/>
            <pc:sldMk cId="922505006" sldId="325"/>
            <ac:picMk id="24" creationId="{86306A7B-F189-E83E-F2AB-4285DF8CC481}"/>
          </ac:picMkLst>
        </pc:picChg>
        <pc:picChg chg="add del mod">
          <ac:chgData name="Eric Salmi" userId="11116aec-7225-4b88-b67a-d183cb62e2e1" providerId="ADAL" clId="{D67285A0-AF13-4466-9821-791F4683D4DF}" dt="2026-07-21T18:45:56.083" v="3938" actId="478"/>
          <ac:picMkLst>
            <pc:docMk/>
            <pc:sldMk cId="922505006" sldId="325"/>
            <ac:picMk id="25" creationId="{09D58164-30D1-778B-CB27-21A4DFB5A3E6}"/>
          </ac:picMkLst>
        </pc:picChg>
        <pc:picChg chg="add del">
          <ac:chgData name="Eric Salmi" userId="11116aec-7225-4b88-b67a-d183cb62e2e1" providerId="ADAL" clId="{D67285A0-AF13-4466-9821-791F4683D4DF}" dt="2026-07-21T18:18:21.424" v="3832" actId="22"/>
          <ac:picMkLst>
            <pc:docMk/>
            <pc:sldMk cId="922505006" sldId="325"/>
            <ac:picMk id="27" creationId="{1425F5EB-461D-6B19-39C9-45B27D956C50}"/>
          </ac:picMkLst>
        </pc:picChg>
        <pc:picChg chg="add del">
          <ac:chgData name="Eric Salmi" userId="11116aec-7225-4b88-b67a-d183cb62e2e1" providerId="ADAL" clId="{D67285A0-AF13-4466-9821-791F4683D4DF}" dt="2026-07-21T18:18:42.849" v="3838" actId="22"/>
          <ac:picMkLst>
            <pc:docMk/>
            <pc:sldMk cId="922505006" sldId="325"/>
            <ac:picMk id="29" creationId="{D804B574-D54E-C86A-92F6-659C748AF284}"/>
          </ac:picMkLst>
        </pc:picChg>
        <pc:picChg chg="add mod">
          <ac:chgData name="Eric Salmi" userId="11116aec-7225-4b88-b67a-d183cb62e2e1" providerId="ADAL" clId="{D67285A0-AF13-4466-9821-791F4683D4DF}" dt="2026-07-21T18:19:36.599" v="3839" actId="931"/>
          <ac:picMkLst>
            <pc:docMk/>
            <pc:sldMk cId="922505006" sldId="325"/>
            <ac:picMk id="31" creationId="{D002650D-92C5-FB5A-4BA4-D41FA28B1A24}"/>
          </ac:picMkLst>
        </pc:picChg>
        <pc:picChg chg="add del mod">
          <ac:chgData name="Eric Salmi" userId="11116aec-7225-4b88-b67a-d183cb62e2e1" providerId="ADAL" clId="{D67285A0-AF13-4466-9821-791F4683D4DF}" dt="2026-07-21T18:40:15.640" v="3908" actId="478"/>
          <ac:picMkLst>
            <pc:docMk/>
            <pc:sldMk cId="922505006" sldId="325"/>
            <ac:picMk id="33" creationId="{176D8BE7-5230-E86A-BF52-2478E9892493}"/>
          </ac:picMkLst>
        </pc:picChg>
        <pc:picChg chg="add del mod">
          <ac:chgData name="Eric Salmi" userId="11116aec-7225-4b88-b67a-d183cb62e2e1" providerId="ADAL" clId="{D67285A0-AF13-4466-9821-791F4683D4DF}" dt="2026-07-21T18:41:23.560" v="3921" actId="478"/>
          <ac:picMkLst>
            <pc:docMk/>
            <pc:sldMk cId="922505006" sldId="325"/>
            <ac:picMk id="35" creationId="{96346611-A423-840E-E8E9-4B2DD1A738B2}"/>
          </ac:picMkLst>
        </pc:picChg>
        <pc:picChg chg="add del mod">
          <ac:chgData name="Eric Salmi" userId="11116aec-7225-4b88-b67a-d183cb62e2e1" providerId="ADAL" clId="{D67285A0-AF13-4466-9821-791F4683D4DF}" dt="2026-07-21T18:42:00.190" v="3925" actId="478"/>
          <ac:picMkLst>
            <pc:docMk/>
            <pc:sldMk cId="922505006" sldId="325"/>
            <ac:picMk id="37" creationId="{C753DF3D-B8CA-9FAB-41C6-EBAB48BD627C}"/>
          </ac:picMkLst>
        </pc:picChg>
        <pc:picChg chg="add del mod">
          <ac:chgData name="Eric Salmi" userId="11116aec-7225-4b88-b67a-d183cb62e2e1" providerId="ADAL" clId="{D67285A0-AF13-4466-9821-791F4683D4DF}" dt="2026-07-21T18:45:23.840" v="3935" actId="478"/>
          <ac:picMkLst>
            <pc:docMk/>
            <pc:sldMk cId="922505006" sldId="325"/>
            <ac:picMk id="39" creationId="{17CC5580-C56F-901D-0A59-967E29CB397C}"/>
          </ac:picMkLst>
        </pc:picChg>
        <pc:picChg chg="add mod">
          <ac:chgData name="Eric Salmi" userId="11116aec-7225-4b88-b67a-d183cb62e2e1" providerId="ADAL" clId="{D67285A0-AF13-4466-9821-791F4683D4DF}" dt="2026-07-21T18:55:21.460" v="3968" actId="34135"/>
          <ac:picMkLst>
            <pc:docMk/>
            <pc:sldMk cId="922505006" sldId="325"/>
            <ac:picMk id="41" creationId="{8BEB4B7A-9D4D-0254-0397-7893F7EAC65D}"/>
          </ac:picMkLst>
        </pc:picChg>
        <pc:picChg chg="add mod">
          <ac:chgData name="Eric Salmi" userId="11116aec-7225-4b88-b67a-d183cb62e2e1" providerId="ADAL" clId="{D67285A0-AF13-4466-9821-791F4683D4DF}" dt="2026-07-21T18:55:18.781" v="3967" actId="34135"/>
          <ac:picMkLst>
            <pc:docMk/>
            <pc:sldMk cId="922505006" sldId="325"/>
            <ac:picMk id="43" creationId="{4BF6544E-7362-C56F-0E68-EEB2337631E8}"/>
          </ac:picMkLst>
        </pc:picChg>
        <pc:picChg chg="add del mod">
          <ac:chgData name="Eric Salmi" userId="11116aec-7225-4b88-b67a-d183cb62e2e1" providerId="ADAL" clId="{D67285A0-AF13-4466-9821-791F4683D4DF}" dt="2026-07-21T18:31:14.311" v="3885" actId="478"/>
          <ac:picMkLst>
            <pc:docMk/>
            <pc:sldMk cId="922505006" sldId="325"/>
            <ac:picMk id="45" creationId="{B5D2BFA8-8DCA-5228-F488-B01061D8E51C}"/>
          </ac:picMkLst>
        </pc:picChg>
        <pc:picChg chg="add mod">
          <ac:chgData name="Eric Salmi" userId="11116aec-7225-4b88-b67a-d183cb62e2e1" providerId="ADAL" clId="{D67285A0-AF13-4466-9821-791F4683D4DF}" dt="2026-07-21T18:55:16.690" v="3966" actId="34135"/>
          <ac:picMkLst>
            <pc:docMk/>
            <pc:sldMk cId="922505006" sldId="325"/>
            <ac:picMk id="47" creationId="{CA88EAB3-B05F-24C4-6494-3451E53A9CDE}"/>
          </ac:picMkLst>
        </pc:picChg>
        <pc:picChg chg="add mod">
          <ac:chgData name="Eric Salmi" userId="11116aec-7225-4b88-b67a-d183cb62e2e1" providerId="ADAL" clId="{D67285A0-AF13-4466-9821-791F4683D4DF}" dt="2026-07-21T18:55:12.408" v="3964" actId="34135"/>
          <ac:picMkLst>
            <pc:docMk/>
            <pc:sldMk cId="922505006" sldId="325"/>
            <ac:picMk id="63" creationId="{FB38E2DB-98A2-A4DE-17F6-F6BE3058E4A3}"/>
          </ac:picMkLst>
        </pc:picChg>
        <pc:picChg chg="add mod">
          <ac:chgData name="Eric Salmi" userId="11116aec-7225-4b88-b67a-d183cb62e2e1" providerId="ADAL" clId="{D67285A0-AF13-4466-9821-791F4683D4DF}" dt="2026-07-21T18:55:09.976" v="3963" actId="34135"/>
          <ac:picMkLst>
            <pc:docMk/>
            <pc:sldMk cId="922505006" sldId="325"/>
            <ac:picMk id="74" creationId="{0C58E2B9-0B89-762B-03A7-34C157C79668}"/>
          </ac:picMkLst>
        </pc:picChg>
        <pc:cxnChg chg="add mod">
          <ac:chgData name="Eric Salmi" userId="11116aec-7225-4b88-b67a-d183cb62e2e1" providerId="ADAL" clId="{D67285A0-AF13-4466-9821-791F4683D4DF}" dt="2026-07-22T13:48:09.844" v="4240" actId="1076"/>
          <ac:cxnSpMkLst>
            <pc:docMk/>
            <pc:sldMk cId="922505006" sldId="325"/>
            <ac:cxnSpMk id="2" creationId="{C0B144AF-BB7F-4EA7-198B-AD8E7B25D7FA}"/>
          </ac:cxnSpMkLst>
        </pc:cxnChg>
        <pc:cxnChg chg="add del mod">
          <ac:chgData name="Eric Salmi" userId="11116aec-7225-4b88-b67a-d183cb62e2e1" providerId="ADAL" clId="{D67285A0-AF13-4466-9821-791F4683D4DF}" dt="2026-07-21T18:40:34.510" v="3911" actId="478"/>
          <ac:cxnSpMkLst>
            <pc:docMk/>
            <pc:sldMk cId="922505006" sldId="325"/>
            <ac:cxnSpMk id="49" creationId="{509850D3-A73F-6FEA-30E9-43321D2DF27D}"/>
          </ac:cxnSpMkLst>
        </pc:cxnChg>
        <pc:cxnChg chg="add mod">
          <ac:chgData name="Eric Salmi" userId="11116aec-7225-4b88-b67a-d183cb62e2e1" providerId="ADAL" clId="{D67285A0-AF13-4466-9821-791F4683D4DF}" dt="2026-07-21T18:40:56.021" v="3916" actId="17032"/>
          <ac:cxnSpMkLst>
            <pc:docMk/>
            <pc:sldMk cId="922505006" sldId="325"/>
            <ac:cxnSpMk id="52" creationId="{28721506-9F12-9404-67F4-17DF3FB37E77}"/>
          </ac:cxnSpMkLst>
        </pc:cxnChg>
        <pc:cxnChg chg="add del mod">
          <ac:chgData name="Eric Salmi" userId="11116aec-7225-4b88-b67a-d183cb62e2e1" providerId="ADAL" clId="{D67285A0-AF13-4466-9821-791F4683D4DF}" dt="2026-07-21T18:41:11.460" v="3919" actId="478"/>
          <ac:cxnSpMkLst>
            <pc:docMk/>
            <pc:sldMk cId="922505006" sldId="325"/>
            <ac:cxnSpMk id="55" creationId="{2263AB76-0B82-2A46-2D08-0EBB89C25EAB}"/>
          </ac:cxnSpMkLst>
        </pc:cxnChg>
        <pc:cxnChg chg="add mod">
          <ac:chgData name="Eric Salmi" userId="11116aec-7225-4b88-b67a-d183cb62e2e1" providerId="ADAL" clId="{D67285A0-AF13-4466-9821-791F4683D4DF}" dt="2026-07-21T18:41:39.039" v="3922" actId="17032"/>
          <ac:cxnSpMkLst>
            <pc:docMk/>
            <pc:sldMk cId="922505006" sldId="325"/>
            <ac:cxnSpMk id="58" creationId="{B2CA0080-BAC5-FF17-6186-98A7155E1473}"/>
          </ac:cxnSpMkLst>
        </pc:cxnChg>
        <pc:cxnChg chg="add mod">
          <ac:chgData name="Eric Salmi" userId="11116aec-7225-4b88-b67a-d183cb62e2e1" providerId="ADAL" clId="{D67285A0-AF13-4466-9821-791F4683D4DF}" dt="2026-07-21T18:42:19.883" v="3927" actId="14100"/>
          <ac:cxnSpMkLst>
            <pc:docMk/>
            <pc:sldMk cId="922505006" sldId="325"/>
            <ac:cxnSpMk id="60" creationId="{B831EFCA-8D4C-6C11-5D8F-3286E28167F8}"/>
          </ac:cxnSpMkLst>
        </pc:cxnChg>
        <pc:cxnChg chg="add mod">
          <ac:chgData name="Eric Salmi" userId="11116aec-7225-4b88-b67a-d183cb62e2e1" providerId="ADAL" clId="{D67285A0-AF13-4466-9821-791F4683D4DF}" dt="2026-07-21T18:52:01.052" v="3947" actId="14100"/>
          <ac:cxnSpMkLst>
            <pc:docMk/>
            <pc:sldMk cId="922505006" sldId="325"/>
            <ac:cxnSpMk id="65" creationId="{E1993FF6-A4C1-983F-89A5-5E92728DC4A3}"/>
          </ac:cxnSpMkLst>
        </pc:cxnChg>
        <pc:cxnChg chg="add mod">
          <ac:chgData name="Eric Salmi" userId="11116aec-7225-4b88-b67a-d183cb62e2e1" providerId="ADAL" clId="{D67285A0-AF13-4466-9821-791F4683D4DF}" dt="2026-07-21T18:46:10.092" v="3939" actId="17032"/>
          <ac:cxnSpMkLst>
            <pc:docMk/>
            <pc:sldMk cId="922505006" sldId="325"/>
            <ac:cxnSpMk id="67" creationId="{1DB9F1DF-FA63-9F0A-B149-BD5EE00CA57A}"/>
          </ac:cxnSpMkLst>
        </pc:cxnChg>
        <pc:cxnChg chg="add mod">
          <ac:chgData name="Eric Salmi" userId="11116aec-7225-4b88-b67a-d183cb62e2e1" providerId="ADAL" clId="{D67285A0-AF13-4466-9821-791F4683D4DF}" dt="2026-07-21T18:52:19.654" v="3950" actId="14100"/>
          <ac:cxnSpMkLst>
            <pc:docMk/>
            <pc:sldMk cId="922505006" sldId="325"/>
            <ac:cxnSpMk id="69" creationId="{67096460-9051-9DA9-6F3A-9B12631BEF99}"/>
          </ac:cxnSpMkLst>
        </pc:cxnChg>
        <pc:cxnChg chg="add mod">
          <ac:chgData name="Eric Salmi" userId="11116aec-7225-4b88-b67a-d183cb62e2e1" providerId="ADAL" clId="{D67285A0-AF13-4466-9821-791F4683D4DF}" dt="2026-07-21T18:55:02.228" v="3961" actId="17032"/>
          <ac:cxnSpMkLst>
            <pc:docMk/>
            <pc:sldMk cId="922505006" sldId="325"/>
            <ac:cxnSpMk id="76" creationId="{E53C4ED2-F700-B20F-73F9-099C1ECED23C}"/>
          </ac:cxnSpMkLst>
        </pc:cxnChg>
      </pc:sldChg>
      <pc:sldChg chg="addSp delSp modSp add mod ord setBg">
        <pc:chgData name="Eric Salmi" userId="11116aec-7225-4b88-b67a-d183cb62e2e1" providerId="ADAL" clId="{D67285A0-AF13-4466-9821-791F4683D4DF}" dt="2026-07-22T15:59:38.820" v="4355" actId="14100"/>
        <pc:sldMkLst>
          <pc:docMk/>
          <pc:sldMk cId="292612541" sldId="326"/>
        </pc:sldMkLst>
        <pc:spChg chg="mod">
          <ac:chgData name="Eric Salmi" userId="11116aec-7225-4b88-b67a-d183cb62e2e1" providerId="ADAL" clId="{D67285A0-AF13-4466-9821-791F4683D4DF}" dt="2026-07-13T15:23:59.467" v="2892" actId="1076"/>
          <ac:spMkLst>
            <pc:docMk/>
            <pc:sldMk cId="292612541" sldId="326"/>
            <ac:spMk id="15" creationId="{BCA85C17-B091-B58C-5C3E-0F96111695CE}"/>
          </ac:spMkLst>
        </pc:spChg>
        <pc:spChg chg="add mod">
          <ac:chgData name="Eric Salmi" userId="11116aec-7225-4b88-b67a-d183cb62e2e1" providerId="ADAL" clId="{D67285A0-AF13-4466-9821-791F4683D4DF}" dt="2026-07-22T15:59:38.820" v="4355" actId="14100"/>
          <ac:spMkLst>
            <pc:docMk/>
            <pc:sldMk cId="292612541" sldId="326"/>
            <ac:spMk id="16" creationId="{C63B2E6A-956B-D86E-A7AF-757DDD3A0DC0}"/>
          </ac:spMkLst>
        </pc:spChg>
        <pc:spChg chg="mod">
          <ac:chgData name="Eric Salmi" userId="11116aec-7225-4b88-b67a-d183cb62e2e1" providerId="ADAL" clId="{D67285A0-AF13-4466-9821-791F4683D4DF}" dt="2026-07-22T15:57:18.200" v="4338" actId="20577"/>
          <ac:spMkLst>
            <pc:docMk/>
            <pc:sldMk cId="292612541" sldId="326"/>
            <ac:spMk id="17" creationId="{3CCE9525-AB3C-F67A-24EE-BF6D45FBE2A3}"/>
          </ac:spMkLst>
        </pc:spChg>
        <pc:spChg chg="add mod">
          <ac:chgData name="Eric Salmi" userId="11116aec-7225-4b88-b67a-d183cb62e2e1" providerId="ADAL" clId="{D67285A0-AF13-4466-9821-791F4683D4DF}" dt="2026-07-22T15:59:16.736" v="4351" actId="1076"/>
          <ac:spMkLst>
            <pc:docMk/>
            <pc:sldMk cId="292612541" sldId="326"/>
            <ac:spMk id="18" creationId="{1C9F53F0-69CC-0C57-2A42-8CCE71C70AF2}"/>
          </ac:spMkLst>
        </pc:spChg>
        <pc:picChg chg="add del mod ord">
          <ac:chgData name="Eric Salmi" userId="11116aec-7225-4b88-b67a-d183cb62e2e1" providerId="ADAL" clId="{D67285A0-AF13-4466-9821-791F4683D4DF}" dt="2026-07-22T15:55:29.043" v="4262" actId="478"/>
          <ac:picMkLst>
            <pc:docMk/>
            <pc:sldMk cId="292612541" sldId="326"/>
            <ac:picMk id="3" creationId="{9536CC74-C832-46DC-430C-810892BBCEE0}"/>
          </ac:picMkLst>
        </pc:picChg>
        <pc:picChg chg="add del mod ord">
          <ac:chgData name="Eric Salmi" userId="11116aec-7225-4b88-b67a-d183cb62e2e1" providerId="ADAL" clId="{D67285A0-AF13-4466-9821-791F4683D4DF}" dt="2026-07-21T19:48:30.950" v="3973" actId="478"/>
          <ac:picMkLst>
            <pc:docMk/>
            <pc:sldMk cId="292612541" sldId="326"/>
            <ac:picMk id="3" creationId="{AB32C0D5-0A45-DA6E-4C39-C079E0C8A097}"/>
          </ac:picMkLst>
        </pc:picChg>
        <pc:picChg chg="add del mod ord">
          <ac:chgData name="Eric Salmi" userId="11116aec-7225-4b88-b67a-d183cb62e2e1" providerId="ADAL" clId="{D67285A0-AF13-4466-9821-791F4683D4DF}" dt="2026-07-22T12:47:35.418" v="4157" actId="478"/>
          <ac:picMkLst>
            <pc:docMk/>
            <pc:sldMk cId="292612541" sldId="326"/>
            <ac:picMk id="4" creationId="{F8A43982-232A-5E1C-DF56-9B827CE517E2}"/>
          </ac:picMkLst>
        </pc:picChg>
        <pc:picChg chg="add mod ord">
          <ac:chgData name="Eric Salmi" userId="11116aec-7225-4b88-b67a-d183cb62e2e1" providerId="ADAL" clId="{D67285A0-AF13-4466-9821-791F4683D4DF}" dt="2026-07-22T15:56:56.381" v="4320" actId="34135"/>
          <ac:picMkLst>
            <pc:docMk/>
            <pc:sldMk cId="292612541" sldId="326"/>
            <ac:picMk id="7" creationId="{E725FEE4-C203-2D1F-0846-CF0073ED70E3}"/>
          </ac:picMkLst>
        </pc:picChg>
        <pc:picChg chg="add mod">
          <ac:chgData name="Eric Salmi" userId="11116aec-7225-4b88-b67a-d183cb62e2e1" providerId="ADAL" clId="{D67285A0-AF13-4466-9821-791F4683D4DF}" dt="2026-07-22T15:56:43.552" v="4319" actId="1076"/>
          <ac:picMkLst>
            <pc:docMk/>
            <pc:sldMk cId="292612541" sldId="326"/>
            <ac:picMk id="12" creationId="{EF308154-EDF2-818D-3949-17B7D8EE7A01}"/>
          </ac:picMkLst>
        </pc:picChg>
        <pc:cxnChg chg="add del">
          <ac:chgData name="Eric Salmi" userId="11116aec-7225-4b88-b67a-d183cb62e2e1" providerId="ADAL" clId="{D67285A0-AF13-4466-9821-791F4683D4DF}" dt="2026-07-22T15:57:43.244" v="4340" actId="11529"/>
          <ac:cxnSpMkLst>
            <pc:docMk/>
            <pc:sldMk cId="292612541" sldId="326"/>
            <ac:cxnSpMk id="11" creationId="{4742E81A-15DE-94A0-C3DA-FAE8E38E1D82}"/>
          </ac:cxnSpMkLst>
        </pc:cxnChg>
        <pc:cxnChg chg="add del">
          <ac:chgData name="Eric Salmi" userId="11116aec-7225-4b88-b67a-d183cb62e2e1" providerId="ADAL" clId="{D67285A0-AF13-4466-9821-791F4683D4DF}" dt="2026-07-22T15:57:55.447" v="4342" actId="478"/>
          <ac:cxnSpMkLst>
            <pc:docMk/>
            <pc:sldMk cId="292612541" sldId="326"/>
            <ac:cxnSpMk id="14" creationId="{283E1E2A-20F3-EBC4-680B-2F920331AE0F}"/>
          </ac:cxnSpMkLst>
        </pc:cxnChg>
      </pc:sldChg>
      <pc:sldChg chg="addSp delSp modSp add mod">
        <pc:chgData name="Eric Salmi" userId="11116aec-7225-4b88-b67a-d183cb62e2e1" providerId="ADAL" clId="{D67285A0-AF13-4466-9821-791F4683D4DF}" dt="2026-07-22T12:49:31.963" v="4170"/>
        <pc:sldMkLst>
          <pc:docMk/>
          <pc:sldMk cId="1411397955" sldId="327"/>
        </pc:sldMkLst>
        <pc:spChg chg="mod">
          <ac:chgData name="Eric Salmi" userId="11116aec-7225-4b88-b67a-d183cb62e2e1" providerId="ADAL" clId="{D67285A0-AF13-4466-9821-791F4683D4DF}" dt="2026-07-18T19:44:08.370" v="3667" actId="1076"/>
          <ac:spMkLst>
            <pc:docMk/>
            <pc:sldMk cId="1411397955" sldId="327"/>
            <ac:spMk id="2" creationId="{BF0245AC-00D3-1D42-52EF-90056F7B4CDC}"/>
          </ac:spMkLst>
        </pc:spChg>
        <pc:spChg chg="mod">
          <ac:chgData name="Eric Salmi" userId="11116aec-7225-4b88-b67a-d183cb62e2e1" providerId="ADAL" clId="{D67285A0-AF13-4466-9821-791F4683D4DF}" dt="2026-07-21T20:04:35.501" v="4046" actId="20577"/>
          <ac:spMkLst>
            <pc:docMk/>
            <pc:sldMk cId="1411397955" sldId="327"/>
            <ac:spMk id="20" creationId="{49E73AA9-7B9F-2CE0-6F56-6B79E69E636F}"/>
          </ac:spMkLst>
        </pc:spChg>
        <pc:picChg chg="add mod">
          <ac:chgData name="Eric Salmi" userId="11116aec-7225-4b88-b67a-d183cb62e2e1" providerId="ADAL" clId="{D67285A0-AF13-4466-9821-791F4683D4DF}" dt="2026-07-18T19:44:13.897" v="3669" actId="1076"/>
          <ac:picMkLst>
            <pc:docMk/>
            <pc:sldMk cId="1411397955" sldId="327"/>
            <ac:picMk id="4" creationId="{34B9F765-E8AA-29BE-D934-423523A14080}"/>
          </ac:picMkLst>
        </pc:picChg>
        <pc:picChg chg="add mod">
          <ac:chgData name="Eric Salmi" userId="11116aec-7225-4b88-b67a-d183cb62e2e1" providerId="ADAL" clId="{D67285A0-AF13-4466-9821-791F4683D4DF}" dt="2026-07-13T16:46:56.073" v="3168" actId="14861"/>
          <ac:picMkLst>
            <pc:docMk/>
            <pc:sldMk cId="1411397955" sldId="327"/>
            <ac:picMk id="10" creationId="{433F8BFB-39B6-A46E-71C7-81AB287A1C8B}"/>
          </ac:picMkLst>
        </pc:picChg>
        <pc:picChg chg="add mod">
          <ac:chgData name="Eric Salmi" userId="11116aec-7225-4b88-b67a-d183cb62e2e1" providerId="ADAL" clId="{D67285A0-AF13-4466-9821-791F4683D4DF}" dt="2026-07-13T16:48:24.998" v="3176" actId="1076"/>
          <ac:picMkLst>
            <pc:docMk/>
            <pc:sldMk cId="1411397955" sldId="327"/>
            <ac:picMk id="13" creationId="{62A89D5E-D3C0-9F00-22D2-02410C1392F5}"/>
          </ac:picMkLst>
        </pc:picChg>
        <pc:picChg chg="add del mod">
          <ac:chgData name="Eric Salmi" userId="11116aec-7225-4b88-b67a-d183cb62e2e1" providerId="ADAL" clId="{D67285A0-AF13-4466-9821-791F4683D4DF}" dt="2026-07-21T20:06:26.713" v="4052" actId="478"/>
          <ac:picMkLst>
            <pc:docMk/>
            <pc:sldMk cId="1411397955" sldId="327"/>
            <ac:picMk id="16" creationId="{23D5BCD7-8325-F759-FDC7-4449913A154B}"/>
          </ac:picMkLst>
        </pc:picChg>
        <pc:picChg chg="del">
          <ac:chgData name="Eric Salmi" userId="11116aec-7225-4b88-b67a-d183cb62e2e1" providerId="ADAL" clId="{D67285A0-AF13-4466-9821-791F4683D4DF}" dt="2026-07-21T20:06:26.064" v="4051" actId="478"/>
          <ac:picMkLst>
            <pc:docMk/>
            <pc:sldMk cId="1411397955" sldId="327"/>
            <ac:picMk id="26" creationId="{7B7E7D5A-32C6-8A10-283F-D9A11244D463}"/>
          </ac:picMkLst>
        </pc:picChg>
        <pc:cxnChg chg="add mod">
          <ac:chgData name="Eric Salmi" userId="11116aec-7225-4b88-b67a-d183cb62e2e1" providerId="ADAL" clId="{D67285A0-AF13-4466-9821-791F4683D4DF}" dt="2026-07-22T12:49:31.963" v="4170"/>
          <ac:cxnSpMkLst>
            <pc:docMk/>
            <pc:sldMk cId="1411397955" sldId="327"/>
            <ac:cxnSpMk id="3" creationId="{2F62F04E-E746-5B1D-2A7D-428719ED29A4}"/>
          </ac:cxnSpMkLst>
        </pc:cxnChg>
      </pc:sldChg>
      <pc:sldChg chg="addSp delSp modSp add mod ord">
        <pc:chgData name="Eric Salmi" userId="11116aec-7225-4b88-b67a-d183cb62e2e1" providerId="ADAL" clId="{D67285A0-AF13-4466-9821-791F4683D4DF}" dt="2026-07-22T12:49:21.020" v="4167"/>
        <pc:sldMkLst>
          <pc:docMk/>
          <pc:sldMk cId="2920309729" sldId="328"/>
        </pc:sldMkLst>
        <pc:spChg chg="mod">
          <ac:chgData name="Eric Salmi" userId="11116aec-7225-4b88-b67a-d183cb62e2e1" providerId="ADAL" clId="{D67285A0-AF13-4466-9821-791F4683D4DF}" dt="2026-07-18T19:42:19.374" v="3605" actId="207"/>
          <ac:spMkLst>
            <pc:docMk/>
            <pc:sldMk cId="2920309729" sldId="328"/>
            <ac:spMk id="20" creationId="{8ED66307-EC1E-376E-B4B3-470FBDD16C2B}"/>
          </ac:spMkLst>
        </pc:spChg>
        <pc:picChg chg="add mod ord">
          <ac:chgData name="Eric Salmi" userId="11116aec-7225-4b88-b67a-d183cb62e2e1" providerId="ADAL" clId="{D67285A0-AF13-4466-9821-791F4683D4DF}" dt="2026-07-21T20:03:17.384" v="4008" actId="166"/>
          <ac:picMkLst>
            <pc:docMk/>
            <pc:sldMk cId="2920309729" sldId="328"/>
            <ac:picMk id="6" creationId="{E21F70E8-EF42-95B0-FD24-1CFC3EB34CCD}"/>
          </ac:picMkLst>
        </pc:picChg>
        <pc:cxnChg chg="add mod">
          <ac:chgData name="Eric Salmi" userId="11116aec-7225-4b88-b67a-d183cb62e2e1" providerId="ADAL" clId="{D67285A0-AF13-4466-9821-791F4683D4DF}" dt="2026-07-22T12:49:21.020" v="4167"/>
          <ac:cxnSpMkLst>
            <pc:docMk/>
            <pc:sldMk cId="2920309729" sldId="328"/>
            <ac:cxnSpMk id="2" creationId="{F45E6DFF-DD46-A66C-712C-2C0A0A1FA4A2}"/>
          </ac:cxnSpMkLst>
        </pc:cxnChg>
      </pc:sldChg>
      <pc:sldChg chg="addSp modSp add mod">
        <pc:chgData name="Eric Salmi" userId="11116aec-7225-4b88-b67a-d183cb62e2e1" providerId="ADAL" clId="{D67285A0-AF13-4466-9821-791F4683D4DF}" dt="2026-07-22T12:49:24.330" v="4168"/>
        <pc:sldMkLst>
          <pc:docMk/>
          <pc:sldMk cId="1498276984" sldId="329"/>
        </pc:sldMkLst>
        <pc:spChg chg="mod">
          <ac:chgData name="Eric Salmi" userId="11116aec-7225-4b88-b67a-d183cb62e2e1" providerId="ADAL" clId="{D67285A0-AF13-4466-9821-791F4683D4DF}" dt="2026-07-18T19:42:48.940" v="3611" actId="207"/>
          <ac:spMkLst>
            <pc:docMk/>
            <pc:sldMk cId="1498276984" sldId="329"/>
            <ac:spMk id="20" creationId="{07FD8D52-85FE-46AB-89FC-2E1F42393DC2}"/>
          </ac:spMkLst>
        </pc:spChg>
        <pc:cxnChg chg="add mod">
          <ac:chgData name="Eric Salmi" userId="11116aec-7225-4b88-b67a-d183cb62e2e1" providerId="ADAL" clId="{D67285A0-AF13-4466-9821-791F4683D4DF}" dt="2026-07-22T12:49:24.330" v="4168"/>
          <ac:cxnSpMkLst>
            <pc:docMk/>
            <pc:sldMk cId="1498276984" sldId="329"/>
            <ac:cxnSpMk id="2" creationId="{B6BC33C5-C060-EA00-6771-AFCE6E3D9CF3}"/>
          </ac:cxnSpMkLst>
        </pc:cxnChg>
      </pc:sldChg>
      <pc:sldChg chg="addSp delSp modSp add mod ord setBg setClrOvrMap">
        <pc:chgData name="Eric Salmi" userId="11116aec-7225-4b88-b67a-d183cb62e2e1" providerId="ADAL" clId="{D67285A0-AF13-4466-9821-791F4683D4DF}" dt="2026-07-22T14:57:01.839" v="4259"/>
        <pc:sldMkLst>
          <pc:docMk/>
          <pc:sldMk cId="2774648345" sldId="330"/>
        </pc:sldMkLst>
        <pc:spChg chg="mod ord">
          <ac:chgData name="Eric Salmi" userId="11116aec-7225-4b88-b67a-d183cb62e2e1" providerId="ADAL" clId="{D67285A0-AF13-4466-9821-791F4683D4DF}" dt="2026-07-21T21:13:09.160" v="4107" actId="26606"/>
          <ac:spMkLst>
            <pc:docMk/>
            <pc:sldMk cId="2774648345" sldId="330"/>
            <ac:spMk id="20" creationId="{C4E10D8D-A551-3274-A800-38F29F2F615D}"/>
          </ac:spMkLst>
        </pc:spChg>
        <pc:spChg chg="add del">
          <ac:chgData name="Eric Salmi" userId="11116aec-7225-4b88-b67a-d183cb62e2e1" providerId="ADAL" clId="{D67285A0-AF13-4466-9821-791F4683D4DF}" dt="2026-07-21T21:13:09.160" v="4107" actId="26606"/>
          <ac:spMkLst>
            <pc:docMk/>
            <pc:sldMk cId="2774648345" sldId="330"/>
            <ac:spMk id="33" creationId="{848F64AA-5BE2-4280-BEFA-DC288118FCCE}"/>
          </ac:spMkLst>
        </pc:spChg>
        <pc:picChg chg="add mod ord">
          <ac:chgData name="Eric Salmi" userId="11116aec-7225-4b88-b67a-d183cb62e2e1" providerId="ADAL" clId="{D67285A0-AF13-4466-9821-791F4683D4DF}" dt="2026-07-22T13:40:39.164" v="4205" actId="34135"/>
          <ac:picMkLst>
            <pc:docMk/>
            <pc:sldMk cId="2774648345" sldId="330"/>
            <ac:picMk id="3" creationId="{5CB29446-8777-16AE-7B56-93569F55D9E5}"/>
          </ac:picMkLst>
        </pc:picChg>
        <pc:picChg chg="add del mod ord">
          <ac:chgData name="Eric Salmi" userId="11116aec-7225-4b88-b67a-d183cb62e2e1" providerId="ADAL" clId="{D67285A0-AF13-4466-9821-791F4683D4DF}" dt="2026-07-22T13:23:18.388" v="4178" actId="478"/>
          <ac:picMkLst>
            <pc:docMk/>
            <pc:sldMk cId="2774648345" sldId="330"/>
            <ac:picMk id="5" creationId="{2A6977CD-BE76-46A1-C200-DA0CE75BC529}"/>
          </ac:picMkLst>
        </pc:picChg>
        <pc:picChg chg="add del mod">
          <ac:chgData name="Eric Salmi" userId="11116aec-7225-4b88-b67a-d183cb62e2e1" providerId="ADAL" clId="{D67285A0-AF13-4466-9821-791F4683D4DF}" dt="2026-07-21T20:23:08.189" v="4095" actId="478"/>
          <ac:picMkLst>
            <pc:docMk/>
            <pc:sldMk cId="2774648345" sldId="330"/>
            <ac:picMk id="6" creationId="{7F167F69-CCD4-7DE7-00A2-966736517C47}"/>
          </ac:picMkLst>
        </pc:picChg>
        <pc:picChg chg="add del mod">
          <ac:chgData name="Eric Salmi" userId="11116aec-7225-4b88-b67a-d183cb62e2e1" providerId="ADAL" clId="{D67285A0-AF13-4466-9821-791F4683D4DF}" dt="2026-07-22T13:34:43.524" v="4185" actId="478"/>
          <ac:picMkLst>
            <pc:docMk/>
            <pc:sldMk cId="2774648345" sldId="330"/>
            <ac:picMk id="7" creationId="{7BDFC70A-ACEA-4BB7-BAF2-A2B57E11EC13}"/>
          </ac:picMkLst>
        </pc:picChg>
        <pc:picChg chg="add del mod ord">
          <ac:chgData name="Eric Salmi" userId="11116aec-7225-4b88-b67a-d183cb62e2e1" providerId="ADAL" clId="{D67285A0-AF13-4466-9821-791F4683D4DF}" dt="2026-07-22T13:40:17.140" v="4202" actId="478"/>
          <ac:picMkLst>
            <pc:docMk/>
            <pc:sldMk cId="2774648345" sldId="330"/>
            <ac:picMk id="9" creationId="{7E7E5A4D-D1E2-54F3-98A5-9ACCC0D1ADBE}"/>
          </ac:picMkLst>
        </pc:picChg>
        <pc:picChg chg="add del mod">
          <ac:chgData name="Eric Salmi" userId="11116aec-7225-4b88-b67a-d183cb62e2e1" providerId="ADAL" clId="{D67285A0-AF13-4466-9821-791F4683D4DF}" dt="2026-07-21T21:12:58.339" v="4105" actId="478"/>
          <ac:picMkLst>
            <pc:docMk/>
            <pc:sldMk cId="2774648345" sldId="330"/>
            <ac:picMk id="11" creationId="{29B9B3A0-80EF-11E6-52F7-A650EF30C8EB}"/>
          </ac:picMkLst>
        </pc:picChg>
        <pc:picChg chg="add del mod ord">
          <ac:chgData name="Eric Salmi" userId="11116aec-7225-4b88-b67a-d183cb62e2e1" providerId="ADAL" clId="{D67285A0-AF13-4466-9821-791F4683D4DF}" dt="2026-07-22T13:44:31.316" v="4215" actId="478"/>
          <ac:picMkLst>
            <pc:docMk/>
            <pc:sldMk cId="2774648345" sldId="330"/>
            <ac:picMk id="11" creationId="{714E0B70-E0DB-4642-43A4-DA325A8490E3}"/>
          </ac:picMkLst>
        </pc:picChg>
        <pc:picChg chg="add mod ord">
          <ac:chgData name="Eric Salmi" userId="11116aec-7225-4b88-b67a-d183cb62e2e1" providerId="ADAL" clId="{D67285A0-AF13-4466-9821-791F4683D4DF}" dt="2026-07-22T13:55:40.557" v="4253" actId="34135"/>
          <ac:picMkLst>
            <pc:docMk/>
            <pc:sldMk cId="2774648345" sldId="330"/>
            <ac:picMk id="13" creationId="{40279552-A27C-2F6B-CF67-13CE1B0CEC3B}"/>
          </ac:picMkLst>
        </pc:picChg>
        <pc:picChg chg="add mod">
          <ac:chgData name="Eric Salmi" userId="11116aec-7225-4b88-b67a-d183cb62e2e1" providerId="ADAL" clId="{D67285A0-AF13-4466-9821-791F4683D4DF}" dt="2026-07-22T13:45:31.663" v="4222" actId="1076"/>
          <ac:picMkLst>
            <pc:docMk/>
            <pc:sldMk cId="2774648345" sldId="330"/>
            <ac:picMk id="15" creationId="{B904DD29-5146-D51A-7ED4-5998FEC120BC}"/>
          </ac:picMkLst>
        </pc:picChg>
        <pc:picChg chg="mod">
          <ac:chgData name="Eric Salmi" userId="11116aec-7225-4b88-b67a-d183cb62e2e1" providerId="ADAL" clId="{D67285A0-AF13-4466-9821-791F4683D4DF}" dt="2026-07-21T21:13:09.160" v="4107" actId="26606"/>
          <ac:picMkLst>
            <pc:docMk/>
            <pc:sldMk cId="2774648345" sldId="330"/>
            <ac:picMk id="24" creationId="{9DECD57B-9927-1322-9AE1-F2354ED7DC9D}"/>
          </ac:picMkLst>
        </pc:picChg>
        <pc:picChg chg="ord">
          <ac:chgData name="Eric Salmi" userId="11116aec-7225-4b88-b67a-d183cb62e2e1" providerId="ADAL" clId="{D67285A0-AF13-4466-9821-791F4683D4DF}" dt="2026-07-14T12:39:09.467" v="3398" actId="26606"/>
          <ac:picMkLst>
            <pc:docMk/>
            <pc:sldMk cId="2774648345" sldId="330"/>
            <ac:picMk id="28" creationId="{19F17599-2010-49CD-72A2-65BF8FC8FBBD}"/>
          </ac:picMkLst>
        </pc:picChg>
        <pc:cxnChg chg="add mod">
          <ac:chgData name="Eric Salmi" userId="11116aec-7225-4b88-b67a-d183cb62e2e1" providerId="ADAL" clId="{D67285A0-AF13-4466-9821-791F4683D4DF}" dt="2026-07-22T12:49:39.141" v="4172"/>
          <ac:cxnSpMkLst>
            <pc:docMk/>
            <pc:sldMk cId="2774648345" sldId="330"/>
            <ac:cxnSpMk id="2" creationId="{7B7FF48E-350A-80BA-BA66-58B6D819ED16}"/>
          </ac:cxnSpMkLst>
        </pc:cxnChg>
        <pc:cxnChg chg="add mod">
          <ac:chgData name="Eric Salmi" userId="11116aec-7225-4b88-b67a-d183cb62e2e1" providerId="ADAL" clId="{D67285A0-AF13-4466-9821-791F4683D4DF}" dt="2026-07-22T13:22:45.499" v="4174"/>
          <ac:cxnSpMkLst>
            <pc:docMk/>
            <pc:sldMk cId="2774648345" sldId="330"/>
            <ac:cxnSpMk id="4" creationId="{653999D4-E98A-E5BE-67FC-4D3051158286}"/>
          </ac:cxnSpMkLst>
        </pc:cxnChg>
        <pc:cxnChg chg="add del">
          <ac:chgData name="Eric Salmi" userId="11116aec-7225-4b88-b67a-d183cb62e2e1" providerId="ADAL" clId="{D67285A0-AF13-4466-9821-791F4683D4DF}" dt="2026-07-22T13:53:08.479" v="4249" actId="478"/>
          <ac:cxnSpMkLst>
            <pc:docMk/>
            <pc:sldMk cId="2774648345" sldId="330"/>
            <ac:cxnSpMk id="17" creationId="{769F6199-786B-0456-E637-61F101E313D0}"/>
          </ac:cxnSpMkLst>
        </pc:cxnChg>
      </pc:sldChg>
      <pc:sldChg chg="addSp delSp modSp add mod">
        <pc:chgData name="Eric Salmi" userId="11116aec-7225-4b88-b67a-d183cb62e2e1" providerId="ADAL" clId="{D67285A0-AF13-4466-9821-791F4683D4DF}" dt="2026-07-21T20:01:35.243" v="4006" actId="1076"/>
        <pc:sldMkLst>
          <pc:docMk/>
          <pc:sldMk cId="609812791" sldId="331"/>
        </pc:sldMkLst>
        <pc:spChg chg="mod">
          <ac:chgData name="Eric Salmi" userId="11116aec-7225-4b88-b67a-d183cb62e2e1" providerId="ADAL" clId="{D67285A0-AF13-4466-9821-791F4683D4DF}" dt="2026-07-18T19:41:15.005" v="3593" actId="20577"/>
          <ac:spMkLst>
            <pc:docMk/>
            <pc:sldMk cId="609812791" sldId="331"/>
            <ac:spMk id="17" creationId="{A47C91B4-9714-6585-6D25-74A8216250E7}"/>
          </ac:spMkLst>
        </pc:spChg>
        <pc:picChg chg="add mod">
          <ac:chgData name="Eric Salmi" userId="11116aec-7225-4b88-b67a-d183cb62e2e1" providerId="ADAL" clId="{D67285A0-AF13-4466-9821-791F4683D4DF}" dt="2026-07-21T20:01:30.794" v="4005" actId="1076"/>
          <ac:picMkLst>
            <pc:docMk/>
            <pc:sldMk cId="609812791" sldId="331"/>
            <ac:picMk id="3" creationId="{43EA5216-D21C-0498-179A-402DCF619946}"/>
          </ac:picMkLst>
        </pc:picChg>
        <pc:picChg chg="add mod">
          <ac:chgData name="Eric Salmi" userId="11116aec-7225-4b88-b67a-d183cb62e2e1" providerId="ADAL" clId="{D67285A0-AF13-4466-9821-791F4683D4DF}" dt="2026-07-21T19:50:04.982" v="3988" actId="1076"/>
          <ac:picMkLst>
            <pc:docMk/>
            <pc:sldMk cId="609812791" sldId="331"/>
            <ac:picMk id="4" creationId="{1C3F3394-A4F1-03E8-6D9F-4807F2903C73}"/>
          </ac:picMkLst>
        </pc:picChg>
        <pc:picChg chg="add mod">
          <ac:chgData name="Eric Salmi" userId="11116aec-7225-4b88-b67a-d183cb62e2e1" providerId="ADAL" clId="{D67285A0-AF13-4466-9821-791F4683D4DF}" dt="2026-07-21T20:01:35.243" v="4006" actId="1076"/>
          <ac:picMkLst>
            <pc:docMk/>
            <pc:sldMk cId="609812791" sldId="331"/>
            <ac:picMk id="7" creationId="{6F7D07B9-9CF0-8F8D-842E-550F2B7E1915}"/>
          </ac:picMkLst>
        </pc:picChg>
        <pc:picChg chg="add mod">
          <ac:chgData name="Eric Salmi" userId="11116aec-7225-4b88-b67a-d183cb62e2e1" providerId="ADAL" clId="{D67285A0-AF13-4466-9821-791F4683D4DF}" dt="2026-07-21T19:50:59.245" v="3990" actId="1076"/>
          <ac:picMkLst>
            <pc:docMk/>
            <pc:sldMk cId="609812791" sldId="331"/>
            <ac:picMk id="10" creationId="{645CB559-0BB4-9393-7FDA-51D0750369C0}"/>
          </ac:picMkLst>
        </pc:picChg>
        <pc:picChg chg="add del">
          <ac:chgData name="Eric Salmi" userId="11116aec-7225-4b88-b67a-d183cb62e2e1" providerId="ADAL" clId="{D67285A0-AF13-4466-9821-791F4683D4DF}" dt="2026-07-21T19:49:32.976" v="3985" actId="478"/>
          <ac:picMkLst>
            <pc:docMk/>
            <pc:sldMk cId="609812791" sldId="331"/>
            <ac:picMk id="11" creationId="{0E24D4F5-1257-2B19-E09A-CD7A12B782FD}"/>
          </ac:picMkLst>
        </pc:picChg>
        <pc:picChg chg="add del">
          <ac:chgData name="Eric Salmi" userId="11116aec-7225-4b88-b67a-d183cb62e2e1" providerId="ADAL" clId="{D67285A0-AF13-4466-9821-791F4683D4DF}" dt="2026-07-21T19:49:32.144" v="3984" actId="478"/>
          <ac:picMkLst>
            <pc:docMk/>
            <pc:sldMk cId="609812791" sldId="331"/>
            <ac:picMk id="13" creationId="{5BBCB6BC-31CA-76E9-8150-04643AC58751}"/>
          </ac:picMkLst>
        </pc:picChg>
        <pc:picChg chg="add mod">
          <ac:chgData name="Eric Salmi" userId="11116aec-7225-4b88-b67a-d183cb62e2e1" providerId="ADAL" clId="{D67285A0-AF13-4466-9821-791F4683D4DF}" dt="2026-07-21T19:56:04.415" v="3999" actId="14100"/>
          <ac:picMkLst>
            <pc:docMk/>
            <pc:sldMk cId="609812791" sldId="331"/>
            <ac:picMk id="14" creationId="{236B7D18-3260-14F7-6359-5C899C7516AF}"/>
          </ac:picMkLst>
        </pc:picChg>
        <pc:picChg chg="add mod ord">
          <ac:chgData name="Eric Salmi" userId="11116aec-7225-4b88-b67a-d183cb62e2e1" providerId="ADAL" clId="{D67285A0-AF13-4466-9821-791F4683D4DF}" dt="2026-07-21T20:01:28.039" v="4004" actId="14861"/>
          <ac:picMkLst>
            <pc:docMk/>
            <pc:sldMk cId="609812791" sldId="331"/>
            <ac:picMk id="18" creationId="{555CFEE7-2DF4-2E90-7DEE-E30D2C48E1FA}"/>
          </ac:picMkLst>
        </pc:picChg>
      </pc:sldChg>
      <pc:sldChg chg="addSp delSp modSp add del mod">
        <pc:chgData name="Eric Salmi" userId="11116aec-7225-4b88-b67a-d183cb62e2e1" providerId="ADAL" clId="{D67285A0-AF13-4466-9821-791F4683D4DF}" dt="2026-07-21T20:03:12.977" v="4007" actId="2696"/>
        <pc:sldMkLst>
          <pc:docMk/>
          <pc:sldMk cId="123485994" sldId="332"/>
        </pc:sldMkLst>
        <pc:picChg chg="add del">
          <ac:chgData name="Eric Salmi" userId="11116aec-7225-4b88-b67a-d183cb62e2e1" providerId="ADAL" clId="{D67285A0-AF13-4466-9821-791F4683D4DF}" dt="2026-07-21T19:50:00.233" v="3986" actId="21"/>
          <ac:picMkLst>
            <pc:docMk/>
            <pc:sldMk cId="123485994" sldId="332"/>
            <ac:picMk id="4" creationId="{3E75184A-6C39-CC76-D077-AEEF473A0001}"/>
          </ac:picMkLst>
        </pc:picChg>
      </pc:sldChg>
      <pc:sldChg chg="addSp delSp modSp add mod">
        <pc:chgData name="Eric Salmi" userId="11116aec-7225-4b88-b67a-d183cb62e2e1" providerId="ADAL" clId="{D67285A0-AF13-4466-9821-791F4683D4DF}" dt="2026-07-22T12:49:35.229" v="4171"/>
        <pc:sldMkLst>
          <pc:docMk/>
          <pc:sldMk cId="1224741956" sldId="332"/>
        </pc:sldMkLst>
        <pc:spChg chg="del">
          <ac:chgData name="Eric Salmi" userId="11116aec-7225-4b88-b67a-d183cb62e2e1" providerId="ADAL" clId="{D67285A0-AF13-4466-9821-791F4683D4DF}" dt="2026-07-21T20:13:55.164" v="4056" actId="478"/>
          <ac:spMkLst>
            <pc:docMk/>
            <pc:sldMk cId="1224741956" sldId="332"/>
            <ac:spMk id="2" creationId="{C335B4E4-0396-3865-912A-FA304420F252}"/>
          </ac:spMkLst>
        </pc:spChg>
        <pc:spChg chg="del">
          <ac:chgData name="Eric Salmi" userId="11116aec-7225-4b88-b67a-d183cb62e2e1" providerId="ADAL" clId="{D67285A0-AF13-4466-9821-791F4683D4DF}" dt="2026-07-21T20:14:00.030" v="4058" actId="478"/>
          <ac:spMkLst>
            <pc:docMk/>
            <pc:sldMk cId="1224741956" sldId="332"/>
            <ac:spMk id="11" creationId="{C0EBE53A-8879-D40F-EA3B-7CDBB3E9FD1D}"/>
          </ac:spMkLst>
        </pc:spChg>
        <pc:spChg chg="del">
          <ac:chgData name="Eric Salmi" userId="11116aec-7225-4b88-b67a-d183cb62e2e1" providerId="ADAL" clId="{D67285A0-AF13-4466-9821-791F4683D4DF}" dt="2026-07-21T20:13:57.881" v="4057" actId="478"/>
          <ac:spMkLst>
            <pc:docMk/>
            <pc:sldMk cId="1224741956" sldId="332"/>
            <ac:spMk id="18" creationId="{0A5358FD-9FFD-6D1A-1830-F96191B8D365}"/>
          </ac:spMkLst>
        </pc:spChg>
        <pc:spChg chg="mod">
          <ac:chgData name="Eric Salmi" userId="11116aec-7225-4b88-b67a-d183cb62e2e1" providerId="ADAL" clId="{D67285A0-AF13-4466-9821-791F4683D4DF}" dt="2026-07-21T20:14:14.795" v="4073" actId="20577"/>
          <ac:spMkLst>
            <pc:docMk/>
            <pc:sldMk cId="1224741956" sldId="332"/>
            <ac:spMk id="20" creationId="{863F327D-17B7-4B38-F3DA-3502D0A44403}"/>
          </ac:spMkLst>
        </pc:spChg>
        <pc:picChg chg="del">
          <ac:chgData name="Eric Salmi" userId="11116aec-7225-4b88-b67a-d183cb62e2e1" providerId="ADAL" clId="{D67285A0-AF13-4466-9821-791F4683D4DF}" dt="2026-07-21T20:13:52.500" v="4054" actId="478"/>
          <ac:picMkLst>
            <pc:docMk/>
            <pc:sldMk cId="1224741956" sldId="332"/>
            <ac:picMk id="4" creationId="{3EF52331-D60B-36D4-810E-6AFD0AC4DD71}"/>
          </ac:picMkLst>
        </pc:picChg>
        <pc:picChg chg="add mod ord">
          <ac:chgData name="Eric Salmi" userId="11116aec-7225-4b88-b67a-d183cb62e2e1" providerId="ADAL" clId="{D67285A0-AF13-4466-9821-791F4683D4DF}" dt="2026-07-21T20:19:30.201" v="4093" actId="34135"/>
          <ac:picMkLst>
            <pc:docMk/>
            <pc:sldMk cId="1224741956" sldId="332"/>
            <ac:picMk id="5" creationId="{BA47ACE5-9505-22A4-444A-0899FC396A11}"/>
          </ac:picMkLst>
        </pc:picChg>
        <pc:picChg chg="add mod ord">
          <ac:chgData name="Eric Salmi" userId="11116aec-7225-4b88-b67a-d183cb62e2e1" providerId="ADAL" clId="{D67285A0-AF13-4466-9821-791F4683D4DF}" dt="2026-07-21T20:19:32.942" v="4094" actId="34135"/>
          <ac:picMkLst>
            <pc:docMk/>
            <pc:sldMk cId="1224741956" sldId="332"/>
            <ac:picMk id="7" creationId="{9E124C37-CD30-7CFC-FAF4-FB391F8899AC}"/>
          </ac:picMkLst>
        </pc:picChg>
        <pc:picChg chg="del">
          <ac:chgData name="Eric Salmi" userId="11116aec-7225-4b88-b67a-d183cb62e2e1" providerId="ADAL" clId="{D67285A0-AF13-4466-9821-791F4683D4DF}" dt="2026-07-21T20:18:20.517" v="4080" actId="478"/>
          <ac:picMkLst>
            <pc:docMk/>
            <pc:sldMk cId="1224741956" sldId="332"/>
            <ac:picMk id="10" creationId="{8F6D133C-CCF5-3AD6-29AA-290C0B1AD0CA}"/>
          </ac:picMkLst>
        </pc:picChg>
        <pc:picChg chg="del">
          <ac:chgData name="Eric Salmi" userId="11116aec-7225-4b88-b67a-d183cb62e2e1" providerId="ADAL" clId="{D67285A0-AF13-4466-9821-791F4683D4DF}" dt="2026-07-21T20:13:53.561" v="4055" actId="478"/>
          <ac:picMkLst>
            <pc:docMk/>
            <pc:sldMk cId="1224741956" sldId="332"/>
            <ac:picMk id="13" creationId="{8DDB8CB7-6A2B-2DBE-B585-CBB3135959D0}"/>
          </ac:picMkLst>
        </pc:picChg>
        <pc:cxnChg chg="add mod">
          <ac:chgData name="Eric Salmi" userId="11116aec-7225-4b88-b67a-d183cb62e2e1" providerId="ADAL" clId="{D67285A0-AF13-4466-9821-791F4683D4DF}" dt="2026-07-22T12:49:35.229" v="4171"/>
          <ac:cxnSpMkLst>
            <pc:docMk/>
            <pc:sldMk cId="1224741956" sldId="332"/>
            <ac:cxnSpMk id="2" creationId="{009484CD-D90E-3A9C-8288-C5E4EDDC0E70}"/>
          </ac:cxnSpMkLst>
        </pc:cxnChg>
      </pc:sldChg>
      <pc:sldChg chg="addSp delSp modSp add mod">
        <pc:chgData name="Eric Salmi" userId="11116aec-7225-4b88-b67a-d183cb62e2e1" providerId="ADAL" clId="{D67285A0-AF13-4466-9821-791F4683D4DF}" dt="2026-07-22T16:08:16.187" v="4407" actId="34135"/>
        <pc:sldMkLst>
          <pc:docMk/>
          <pc:sldMk cId="3079247949" sldId="333"/>
        </pc:sldMkLst>
        <pc:picChg chg="del">
          <ac:chgData name="Eric Salmi" userId="11116aec-7225-4b88-b67a-d183cb62e2e1" providerId="ADAL" clId="{D67285A0-AF13-4466-9821-791F4683D4DF}" dt="2026-07-22T14:57:18.832" v="4261" actId="478"/>
          <ac:picMkLst>
            <pc:docMk/>
            <pc:sldMk cId="3079247949" sldId="333"/>
            <ac:picMk id="3" creationId="{5EDD912F-1138-B160-9742-10AE7534CCB0}"/>
          </ac:picMkLst>
        </pc:picChg>
        <pc:picChg chg="add del mod ord">
          <ac:chgData name="Eric Salmi" userId="11116aec-7225-4b88-b67a-d183cb62e2e1" providerId="ADAL" clId="{D67285A0-AF13-4466-9821-791F4683D4DF}" dt="2026-07-22T16:07:36.919" v="4394" actId="478"/>
          <ac:picMkLst>
            <pc:docMk/>
            <pc:sldMk cId="3079247949" sldId="333"/>
            <ac:picMk id="4" creationId="{B8E44ED2-034B-237D-B371-D8F824B8CEC5}"/>
          </ac:picMkLst>
        </pc:picChg>
        <pc:picChg chg="add mod ord">
          <ac:chgData name="Eric Salmi" userId="11116aec-7225-4b88-b67a-d183cb62e2e1" providerId="ADAL" clId="{D67285A0-AF13-4466-9821-791F4683D4DF}" dt="2026-07-22T16:08:16.187" v="4407" actId="34135"/>
          <ac:picMkLst>
            <pc:docMk/>
            <pc:sldMk cId="3079247949" sldId="333"/>
            <ac:picMk id="7" creationId="{4428BF45-353E-99BA-DCE9-9AC25F16D3D6}"/>
          </ac:picMkLst>
        </pc:picChg>
        <pc:picChg chg="mod">
          <ac:chgData name="Eric Salmi" userId="11116aec-7225-4b88-b67a-d183cb62e2e1" providerId="ADAL" clId="{D67285A0-AF13-4466-9821-791F4683D4DF}" dt="2026-07-22T16:06:42.013" v="4391" actId="34135"/>
          <ac:picMkLst>
            <pc:docMk/>
            <pc:sldMk cId="3079247949" sldId="333"/>
            <ac:picMk id="12" creationId="{F2E56678-DC8D-8BA1-BAFB-B3C34E69944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7371" cy="745061"/>
          </a:xfrm>
          <a:prstGeom prst="rect">
            <a:avLst/>
          </a:prstGeom>
        </p:spPr>
        <p:txBody>
          <a:bodyPr vert="horz" lIns="131116" tIns="65558" rIns="131116" bIns="65558" rtlCol="0"/>
          <a:lstStyle>
            <a:lvl1pPr algn="l">
              <a:defRPr sz="17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5893" y="1"/>
            <a:ext cx="4067371" cy="745061"/>
          </a:xfrm>
          <a:prstGeom prst="rect">
            <a:avLst/>
          </a:prstGeom>
        </p:spPr>
        <p:txBody>
          <a:bodyPr vert="horz" lIns="131116" tIns="65558" rIns="131116" bIns="65558" rtlCol="0"/>
          <a:lstStyle>
            <a:lvl1pPr algn="r">
              <a:defRPr sz="1700"/>
            </a:lvl1pPr>
          </a:lstStyle>
          <a:p>
            <a:fld id="{9AB239C6-C045-4F25-917D-83608D34167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363" y="1858963"/>
            <a:ext cx="8918575" cy="50180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1116" tIns="65558" rIns="131116" bIns="6555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939" y="7157991"/>
            <a:ext cx="7507425" cy="5854748"/>
          </a:xfrm>
          <a:prstGeom prst="rect">
            <a:avLst/>
          </a:prstGeom>
        </p:spPr>
        <p:txBody>
          <a:bodyPr vert="horz" lIns="131116" tIns="65558" rIns="131116" bIns="6555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126640"/>
            <a:ext cx="4067371" cy="745060"/>
          </a:xfrm>
          <a:prstGeom prst="rect">
            <a:avLst/>
          </a:prstGeom>
        </p:spPr>
        <p:txBody>
          <a:bodyPr vert="horz" lIns="131116" tIns="65558" rIns="131116" bIns="65558" rtlCol="0" anchor="b"/>
          <a:lstStyle>
            <a:lvl1pPr algn="l">
              <a:defRPr sz="17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5893" y="14126640"/>
            <a:ext cx="4067371" cy="745060"/>
          </a:xfrm>
          <a:prstGeom prst="rect">
            <a:avLst/>
          </a:prstGeom>
        </p:spPr>
        <p:txBody>
          <a:bodyPr vert="horz" lIns="131116" tIns="65558" rIns="131116" bIns="65558" rtlCol="0" anchor="b"/>
          <a:lstStyle>
            <a:lvl1pPr algn="r">
              <a:defRPr sz="1700"/>
            </a:lvl1pPr>
          </a:lstStyle>
          <a:p>
            <a:fld id="{DCCC88F8-43E5-40A5-B3F3-95EA37FB8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85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296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1F96D-ECD7-95B1-4726-8D6BEAE4E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DD57ED-0D3C-B1A9-1C51-59E91D1D6D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CEA0EF-A641-71CA-631B-6A3853DA17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95765-60B9-725D-5347-B1159810F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73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70B20-6648-FF2B-378B-56C1A34BE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CDF496-EDDE-8907-2037-3A410EDCAF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FB2E5-C597-4CD7-C4A2-DBD1857F8C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4C2AC-1448-D7EB-D34D-6EEC87B32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220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F69CE-4D58-1CEC-C459-C64B7056E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921BAF-E85C-A47E-7A10-755595F19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5F3959-F44F-CE85-CA63-8F6868CE25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904319-1CE6-EEF3-566A-3C50ED513B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163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025F7-1B6C-4658-C3C0-21411CAF8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8CEACC-856E-439D-8AEB-9733631308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53FE9E-BF36-1590-AB25-0A7FBF7B90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708CF-2FBB-90B2-6D5A-579ED8FF92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32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C8F8-5AB5-7216-A44F-212BB0F84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BCDF5B-8632-857D-14C0-53641FAEB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CD0734-13E7-FD3B-BD04-4BB6B9C86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1066E2-6659-44A7-AE18-6E1B9D9207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90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C4355-E3CD-CDE6-FFB8-1F867BA7F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8FDD6C-00D2-1D7A-8128-3C538AA5D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99FC5-189A-2DEB-4140-17A48247F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EC31-EDAA-5376-FCE7-E24028CB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4FB43-3D17-3AAF-FF0C-91C9574F6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122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9C800-7CD1-1E61-B277-A9BC2912A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B72078-1192-5BFB-8662-3E9ABB3E67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4B7D0-556D-5942-EEEC-1D9D0B210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A69E0-6362-73CA-B80E-CAB9B7FB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86579-C6AC-8207-E056-159F42DE2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0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E72626-EA21-6E32-FAFB-BB5C33A86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392FF7-3D34-19DE-559B-0C9FCF62A9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96592-1760-A6DF-3EAF-CB3FC1D52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B8110-B9D9-7F21-E817-A3FF44AF9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1CAD4-CFB2-B03F-A14C-F270A7D8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9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03FB7-DF08-D720-A93D-0487D5615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E213A-EBAB-72ED-F4A9-4E5819FF7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7E0EC-5B77-0368-54E2-A234A9F5E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F5E82-40D9-E70E-A494-6ACCAED79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12CDB-0FA3-9DA4-EBA8-6E8639243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954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1F7BC-4C11-EBD0-BC29-857D7DE34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4ADEB-9442-2809-0651-EE4062A9D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6A006-6C83-32A5-FAC2-818640E3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EAB75-A01C-26BE-2DDF-19FDEE4F9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5B773-41E6-34DE-A997-2F6D9D730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52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532C5-0D9D-1594-0F85-06EDBEE26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70735-ACBD-AA5F-BBB3-EC72D0574F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4BE79-68B4-201F-351D-DB5B87ABB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D7655-E65F-2090-11DF-A60C92EEB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8D812-BBCA-FD6D-7897-6D2FE2C95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E67A1-A8E9-D162-4150-75EA23F2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5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852C4-3E7E-79F9-8589-827568824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B59181-DFFB-3F18-A87D-83662211E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2EA62-398F-9CD0-2360-4F3DEAA1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D278F-B2FA-B4C3-7DA8-200AD47520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060B7F-016E-0121-98A9-CB1928E19B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884EA4-0C13-3C61-5DED-3056D36DA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DDFEF8-1E6C-52D7-C0A9-07638CF1B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591DB6-4C68-301E-DBC5-02F44D8BF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527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6C0DD-4C36-E788-A45D-C48693EC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E44FFB-0980-E6DD-1376-695CEE494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A339B5-A962-18B6-D95C-80A5E8AF5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4E5A57-A96E-6954-8C98-DD74F3D51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7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8CA256-9AC4-BBA3-D062-E4C6A1E3F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DF6A11-C50A-A446-E249-B9B5D39FE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7F5C9-CE46-B305-755B-EAE0BAB4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3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69DB4-0803-19C6-7DDA-22ADD7466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0F2A9-DFDE-CB0C-A641-F229CA27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39203B-5DA2-BE49-9DD1-1FCD49823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028FC-7CC5-FFA0-5950-CA1BE9EE3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DED12-B878-88A7-7668-807F7C28E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D69F1-D680-8314-ED2E-3EA18F98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724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8D02A-470F-5907-C2B0-76A3E6896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ABEED1-B7D3-5170-4EDE-D7DE97C9D0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13327B-33E9-D8AE-67C3-1894FFA3A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DD62E-786F-6D1C-2693-4AAC4B8FB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A40AA-4CD2-7C83-C339-31484099F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B4B70-EF87-FA3D-050F-C935C277C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7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C0C2E6-F926-DF24-434D-A3CB577DF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80FAF7-E018-7E76-6180-59417DB59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48DA1-492B-5AB5-8698-56E1414C13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0F8F1-3DA4-4BD0-AF30-F684632C704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0F4F4-9FBA-779A-CE2B-6174523821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E786F-0EA8-2561-16BB-2AB91C283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16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microsoft.com/office/2007/relationships/hdphoto" Target="../media/hdphoto2.wdp"/><Relationship Id="rId4" Type="http://schemas.openxmlformats.org/officeDocument/2006/relationships/image" Target="../media/image29.png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microsoft.com/office/2007/relationships/hdphoto" Target="../media/hdphoto5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microsoft.com/office/2007/relationships/hdphoto" Target="../media/hdphoto4.wdp"/><Relationship Id="rId4" Type="http://schemas.openxmlformats.org/officeDocument/2006/relationships/image" Target="../media/image31.png"/><Relationship Id="rId9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microsoft.com/office/2007/relationships/hdphoto" Target="../media/hdphoto7.wdp"/><Relationship Id="rId7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28.png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.png"/><Relationship Id="rId10" Type="http://schemas.openxmlformats.org/officeDocument/2006/relationships/image" Target="../media/image25.png"/><Relationship Id="rId4" Type="http://schemas.openxmlformats.org/officeDocument/2006/relationships/image" Target="../media/image3.jpe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6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5E2111-B509-1B72-12BC-537FC98EA6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91" y="658535"/>
            <a:ext cx="11958553" cy="5408668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21AE2A8-FFF5-5D95-2CCC-C8BC9A13BFFB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4769979-BC39-A02E-A05E-CF6FF6988266}"/>
              </a:ext>
            </a:extLst>
          </p:cNvPr>
          <p:cNvSpPr/>
          <p:nvPr/>
        </p:nvSpPr>
        <p:spPr>
          <a:xfrm>
            <a:off x="261455" y="0"/>
            <a:ext cx="3578381" cy="1439483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2F45C0-830D-CC14-AF51-36B327BF8EFE}"/>
              </a:ext>
            </a:extLst>
          </p:cNvPr>
          <p:cNvSpPr txBox="1"/>
          <p:nvPr/>
        </p:nvSpPr>
        <p:spPr>
          <a:xfrm>
            <a:off x="261454" y="73410"/>
            <a:ext cx="343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PRESENTATION TO THE HOWARD COUNTY DESIGN ADVISORY PANEL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6CDECD-413D-5ED7-D6F6-2606444CC9B8}"/>
              </a:ext>
            </a:extLst>
          </p:cNvPr>
          <p:cNvSpPr txBox="1"/>
          <p:nvPr/>
        </p:nvSpPr>
        <p:spPr>
          <a:xfrm>
            <a:off x="261453" y="637451"/>
            <a:ext cx="3797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IRON RIDGE DEVELOPMENT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EEB649-757A-DC76-6B4D-65E4939C11F8}"/>
              </a:ext>
            </a:extLst>
          </p:cNvPr>
          <p:cNvSpPr txBox="1"/>
          <p:nvPr/>
        </p:nvSpPr>
        <p:spPr>
          <a:xfrm>
            <a:off x="261452" y="1030932"/>
            <a:ext cx="1567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JULY 23,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DB5C40-3B37-1679-D03D-DDDEB17A6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19" y="6273637"/>
            <a:ext cx="1614806" cy="4489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380D05-9935-6674-A392-60ACF4DB0F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324727" y="6255039"/>
            <a:ext cx="3457805" cy="48618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248783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784983-88FE-8359-98EA-79BE03CF7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4ED482-640B-65A6-1BBB-0DE7FA0458F7}"/>
              </a:ext>
            </a:extLst>
          </p:cNvPr>
          <p:cNvSpPr txBox="1"/>
          <p:nvPr/>
        </p:nvSpPr>
        <p:spPr>
          <a:xfrm>
            <a:off x="8950387" y="2480748"/>
            <a:ext cx="1325356" cy="263064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>
                <a:latin typeface="+mj-lt"/>
                <a:ea typeface="+mj-ea"/>
                <a:cs typeface="+mj-cs"/>
              </a:rPr>
              <a:t>FRONT ELEVATION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FD7A0B-3F9D-AD59-47EE-8086ECADC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77" r="4912" b="1"/>
          <a:stretch>
            <a:fillRect/>
          </a:stretch>
        </p:blipFill>
        <p:spPr>
          <a:xfrm>
            <a:off x="2583893" y="-55256"/>
            <a:ext cx="6366494" cy="2822020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  <a:effectLst>
            <a:softEdge rad="63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258FAE-DE58-C755-BE41-CBB51F46F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4" y="2864152"/>
            <a:ext cx="6431932" cy="262724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ECBAB6-ADA5-563C-E64D-EBD31E98E2A5}"/>
              </a:ext>
            </a:extLst>
          </p:cNvPr>
          <p:cNvSpPr txBox="1"/>
          <p:nvPr/>
        </p:nvSpPr>
        <p:spPr>
          <a:xfrm>
            <a:off x="2196494" y="5491395"/>
            <a:ext cx="1347127" cy="231617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>
                <a:latin typeface="+mj-lt"/>
                <a:ea typeface="+mj-ea"/>
                <a:cs typeface="+mj-cs"/>
              </a:rPr>
              <a:t>REAR ELEVATION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4B17258-C1B4-EC4D-E773-A1F2CA892C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384" y="3150408"/>
            <a:ext cx="5790763" cy="234098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D30FD9F-5814-1C8B-E2E8-3D8E81D55231}"/>
              </a:ext>
            </a:extLst>
          </p:cNvPr>
          <p:cNvSpPr txBox="1"/>
          <p:nvPr/>
        </p:nvSpPr>
        <p:spPr>
          <a:xfrm>
            <a:off x="8548334" y="5478097"/>
            <a:ext cx="1347127" cy="231617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>
                <a:latin typeface="+mj-lt"/>
                <a:ea typeface="+mj-ea"/>
                <a:cs typeface="+mj-cs"/>
              </a:rPr>
              <a:t>SIDE ELEVATION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B38AF1-331C-A315-CF2C-3A33DC80C483}"/>
              </a:ext>
            </a:extLst>
          </p:cNvPr>
          <p:cNvSpPr txBox="1"/>
          <p:nvPr/>
        </p:nvSpPr>
        <p:spPr>
          <a:xfrm>
            <a:off x="-1" y="0"/>
            <a:ext cx="2770910" cy="923330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TOWNHOUSE BUILDING </a:t>
            </a:r>
          </a:p>
          <a:p>
            <a:r>
              <a:rPr lang="en-US"/>
              <a:t>ALT. 1</a:t>
            </a:r>
          </a:p>
          <a:p>
            <a:r>
              <a:rPr lang="en-US"/>
              <a:t>IRON RIDGE DEVELOPMENT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A33317E-0710-BEAE-56F2-2BC691E0EB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1A2311C-82BF-99B5-2841-30254615EF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76" y="6235568"/>
            <a:ext cx="1614806" cy="448995"/>
          </a:xfrm>
          <a:prstGeom prst="rect">
            <a:avLst/>
          </a:prstGeom>
          <a:effectLst>
            <a:softEdge rad="12700"/>
          </a:effec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D861B0E-CDA2-D95C-8E96-8206D09D2645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573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64F087-ABC6-522B-08AB-F908E6E5E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0245AC-00D3-1D42-52EF-90056F7B4CDC}"/>
              </a:ext>
            </a:extLst>
          </p:cNvPr>
          <p:cNvSpPr txBox="1"/>
          <p:nvPr/>
        </p:nvSpPr>
        <p:spPr>
          <a:xfrm>
            <a:off x="9029175" y="2436051"/>
            <a:ext cx="1325356" cy="263064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>
                <a:latin typeface="+mj-lt"/>
                <a:ea typeface="+mj-ea"/>
                <a:cs typeface="+mj-cs"/>
              </a:rPr>
              <a:t>FRONT ELEVATION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7AB21E-4F89-584F-4D4E-0A85A2A1BD86}"/>
              </a:ext>
            </a:extLst>
          </p:cNvPr>
          <p:cNvSpPr txBox="1"/>
          <p:nvPr/>
        </p:nvSpPr>
        <p:spPr>
          <a:xfrm>
            <a:off x="2196494" y="5491395"/>
            <a:ext cx="1347127" cy="231617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>
                <a:latin typeface="+mj-lt"/>
                <a:ea typeface="+mj-ea"/>
                <a:cs typeface="+mj-cs"/>
              </a:rPr>
              <a:t>REAR ELEVATION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B412C7-2311-2318-E4CD-3D9FA56727CA}"/>
              </a:ext>
            </a:extLst>
          </p:cNvPr>
          <p:cNvSpPr txBox="1"/>
          <p:nvPr/>
        </p:nvSpPr>
        <p:spPr>
          <a:xfrm>
            <a:off x="8548334" y="5478097"/>
            <a:ext cx="1347127" cy="231617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>
                <a:latin typeface="+mj-lt"/>
                <a:ea typeface="+mj-ea"/>
                <a:cs typeface="+mj-cs"/>
              </a:rPr>
              <a:t>SIDE ELEVATION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E73AA9-7B9F-2CE0-6F56-6B79E69E636F}"/>
              </a:ext>
            </a:extLst>
          </p:cNvPr>
          <p:cNvSpPr txBox="1"/>
          <p:nvPr/>
        </p:nvSpPr>
        <p:spPr>
          <a:xfrm>
            <a:off x="-1" y="0"/>
            <a:ext cx="2817846" cy="923330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TOWNHOUSE BUILDING ALT. 2</a:t>
            </a:r>
          </a:p>
          <a:p>
            <a:r>
              <a:rPr lang="en-US"/>
              <a:t>IRON RIDGE DEVELOPMENT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F62A500-8B22-2C45-4625-B9A22B9D3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8DDD44A-C661-1574-2B99-98CD566BC3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76" y="6235568"/>
            <a:ext cx="1614806" cy="448995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B9F765-E8AA-29BE-D934-423523A140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102" y="71871"/>
            <a:ext cx="6434587" cy="262724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33F8BFB-39B6-A46E-71C7-81AB287A1C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9" y="2651904"/>
            <a:ext cx="6487448" cy="278180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A89D5E-D3C0-9F00-22D2-02410C1392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448" y="2699115"/>
            <a:ext cx="5810552" cy="2637527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F62F04E-E746-5B1D-2A7D-428719ED29A4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3979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C0EEA2-3C9B-583C-92FF-DDFE99079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E124C37-CD30-7CFC-FAF4-FB391F8899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11" y="3581411"/>
            <a:ext cx="7869884" cy="265415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47ACE5-9505-22A4-444A-0899FC396A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11" y="111969"/>
            <a:ext cx="7906058" cy="426694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63F327D-17B7-4B38-F3DA-3502D0A44403}"/>
              </a:ext>
            </a:extLst>
          </p:cNvPr>
          <p:cNvSpPr txBox="1"/>
          <p:nvPr/>
        </p:nvSpPr>
        <p:spPr>
          <a:xfrm>
            <a:off x="-1" y="0"/>
            <a:ext cx="2817846" cy="646331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COLOR PALLETTES</a:t>
            </a:r>
          </a:p>
          <a:p>
            <a:r>
              <a:rPr lang="en-US"/>
              <a:t>IRON RIDGE DEVELOPMENT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4C03BD0-31C8-2AB3-4BAB-128DA307E9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BD2143D-7FA7-E9C3-0A51-63B5D97CD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76" y="6235568"/>
            <a:ext cx="1614806" cy="448995"/>
          </a:xfrm>
          <a:prstGeom prst="rect">
            <a:avLst/>
          </a:prstGeom>
          <a:effectLst>
            <a:softEdge rad="12700"/>
          </a:effec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09484CD-D90E-3A9C-8288-C5E4EDDC0E70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741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90979B-815F-E95E-6D8F-CA83E76FD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ee Thank You Slide Template for PowerPoint and Google Slides - SlideKit">
            <a:extLst>
              <a:ext uri="{FF2B5EF4-FFF2-40B4-BE49-F238E27FC236}">
                <a16:creationId xmlns:a16="http://schemas.microsoft.com/office/drawing/2014/main" id="{762E9A92-BBC0-A932-DC89-EDC72F427C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rcRect t="6211" r="-2" b="16504"/>
          <a:stretch>
            <a:fillRect/>
          </a:stretch>
        </p:blipFill>
        <p:spPr>
          <a:xfrm>
            <a:off x="4493436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  <a:noFill/>
          <a:effectLst>
            <a:reflection blurRad="6350" stA="52000" endA="300" endPos="35000" dir="5400000" sy="-100000" algn="bl" rotWithShape="0"/>
            <a:softEdge rad="3175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541956-4A9F-D78B-B25F-CB05C3558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25" r="14415" b="2"/>
          <a:stretch>
            <a:fillRect/>
          </a:stretch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effectLst>
            <a:softEdge rad="63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1840E5-99C3-A33C-7B85-54492870FE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91" r="13378"/>
          <a:stretch>
            <a:fillRect/>
          </a:stretch>
        </p:blipFill>
        <p:spPr>
          <a:xfrm>
            <a:off x="6350089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  <a:effectLst>
            <a:softEdge rad="63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FC035E-FBBF-ECD4-8E9D-3FC58EAA03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66417"/>
          <a:stretch>
            <a:fillRect/>
          </a:stretch>
        </p:blipFill>
        <p:spPr>
          <a:xfrm>
            <a:off x="20" y="3511295"/>
            <a:ext cx="769854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  <a:scene3d>
            <a:camera prst="perspectiveFront"/>
            <a:lightRig rig="threePt" dir="t"/>
          </a:scene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0C946B-8A22-BCCA-EBAA-47F557C47F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06" y="5148739"/>
            <a:ext cx="1614806" cy="448995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380463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6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47EB5C-9325-B7F4-109A-D09D5BC7A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2B2DCD-19D1-892E-0831-39991EA657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80" y="326323"/>
            <a:ext cx="11029255" cy="5706749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4F6756A-6ECD-D390-5981-6DF26208FC5D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136BF7C-7D05-F530-A37D-61053A3EFD0C}"/>
              </a:ext>
            </a:extLst>
          </p:cNvPr>
          <p:cNvSpPr/>
          <p:nvPr/>
        </p:nvSpPr>
        <p:spPr>
          <a:xfrm>
            <a:off x="101537" y="71312"/>
            <a:ext cx="2694968" cy="51002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39A551-2890-6A23-856D-E154EEA0183A}"/>
              </a:ext>
            </a:extLst>
          </p:cNvPr>
          <p:cNvSpPr txBox="1"/>
          <p:nvPr/>
        </p:nvSpPr>
        <p:spPr>
          <a:xfrm>
            <a:off x="101537" y="11995"/>
            <a:ext cx="29780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EXISTING LOCATION MAP</a:t>
            </a:r>
          </a:p>
          <a:p>
            <a:r>
              <a:rPr lang="en-US">
                <a:solidFill>
                  <a:schemeClr val="bg1"/>
                </a:solidFill>
              </a:rPr>
              <a:t>IRON RIDGE DEVELOPMENT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1F612A-FCCB-2730-325C-64841F4333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58B8CA-8E66-6127-A4A1-A745B05A37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19" y="6273637"/>
            <a:ext cx="1614806" cy="4489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24BBE3-901D-5D82-C72B-32A44141A199}"/>
              </a:ext>
            </a:extLst>
          </p:cNvPr>
          <p:cNvSpPr txBox="1"/>
          <p:nvPr/>
        </p:nvSpPr>
        <p:spPr>
          <a:xfrm>
            <a:off x="8288513" y="1701686"/>
            <a:ext cx="2020014" cy="64633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BELMONT STATION APARTMENTS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02C1FD-BB97-0DCE-1109-D9E8E82F23A9}"/>
              </a:ext>
            </a:extLst>
          </p:cNvPr>
          <p:cNvSpPr txBox="1"/>
          <p:nvPr/>
        </p:nvSpPr>
        <p:spPr>
          <a:xfrm>
            <a:off x="8032778" y="4703214"/>
            <a:ext cx="1399101" cy="36933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/>
              <a:t>POST OFFICE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11851F-8B83-00C5-F7D5-FA2ECB691442}"/>
              </a:ext>
            </a:extLst>
          </p:cNvPr>
          <p:cNvSpPr txBox="1"/>
          <p:nvPr/>
        </p:nvSpPr>
        <p:spPr>
          <a:xfrm>
            <a:off x="3038433" y="3542787"/>
            <a:ext cx="1189129" cy="73866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/>
              <a:t>CROSSLIFE COMMUNITY CHURCH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6991C8-97FF-94B4-E69F-FF1CA75A7CAA}"/>
              </a:ext>
            </a:extLst>
          </p:cNvPr>
          <p:cNvSpPr txBox="1"/>
          <p:nvPr/>
        </p:nvSpPr>
        <p:spPr>
          <a:xfrm>
            <a:off x="10156810" y="4356095"/>
            <a:ext cx="914401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/>
              <a:t>BUSINESS </a:t>
            </a:r>
          </a:p>
          <a:p>
            <a:pPr algn="ctr"/>
            <a:r>
              <a:rPr lang="en-US" sz="1400" b="1"/>
              <a:t>CENTER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F62268-D7C4-AF09-73A8-D61176B96EC0}"/>
              </a:ext>
            </a:extLst>
          </p:cNvPr>
          <p:cNvSpPr txBox="1"/>
          <p:nvPr/>
        </p:nvSpPr>
        <p:spPr>
          <a:xfrm>
            <a:off x="1804197" y="4549326"/>
            <a:ext cx="1308043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/>
              <a:t>SELNICK </a:t>
            </a:r>
          </a:p>
          <a:p>
            <a:pPr algn="ctr"/>
            <a:r>
              <a:rPr lang="en-US" sz="1400" b="1"/>
              <a:t>CORPORATION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75FA49-2086-778E-AA25-187B14704E88}"/>
              </a:ext>
            </a:extLst>
          </p:cNvPr>
          <p:cNvSpPr txBox="1"/>
          <p:nvPr/>
        </p:nvSpPr>
        <p:spPr>
          <a:xfrm>
            <a:off x="5330583" y="5072546"/>
            <a:ext cx="1399102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AGAPE MISSION CHURCH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582814-9155-E244-ADA5-125EABADB0B9}"/>
              </a:ext>
            </a:extLst>
          </p:cNvPr>
          <p:cNvSpPr txBox="1"/>
          <p:nvPr/>
        </p:nvSpPr>
        <p:spPr>
          <a:xfrm>
            <a:off x="4453338" y="2348017"/>
            <a:ext cx="762432" cy="36933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SITE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5493B3-0DCF-A926-5D95-B7C5608EECA4}"/>
              </a:ext>
            </a:extLst>
          </p:cNvPr>
          <p:cNvSpPr txBox="1"/>
          <p:nvPr/>
        </p:nvSpPr>
        <p:spPr>
          <a:xfrm>
            <a:off x="6606756" y="4096785"/>
            <a:ext cx="762432" cy="36933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SITE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5ED3F32-A4BA-4ED1-EC82-C10D1F54BF2C}"/>
              </a:ext>
            </a:extLst>
          </p:cNvPr>
          <p:cNvCxnSpPr>
            <a:cxnSpLocks/>
          </p:cNvCxnSpPr>
          <p:nvPr/>
        </p:nvCxnSpPr>
        <p:spPr>
          <a:xfrm flipV="1">
            <a:off x="10922277" y="935325"/>
            <a:ext cx="0" cy="948893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7E63356-26F4-F272-E134-351C2DD4C7CB}"/>
              </a:ext>
            </a:extLst>
          </p:cNvPr>
          <p:cNvSpPr txBox="1"/>
          <p:nvPr/>
        </p:nvSpPr>
        <p:spPr>
          <a:xfrm>
            <a:off x="10702821" y="535215"/>
            <a:ext cx="219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624721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6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6AC890-1BAA-ABC6-599C-4B5E2929D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86306A7B-F189-E83E-F2AB-4285DF8CC4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" y="503972"/>
            <a:ext cx="11845255" cy="5578474"/>
          </a:xfrm>
          <a:prstGeom prst="rect">
            <a:avLst/>
          </a:prstGeom>
          <a:solidFill>
            <a:schemeClr val="tx1"/>
          </a:solidFill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8AFBD9-7685-6F9D-9825-861AECB1CDE3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A0F6E82-D9E7-5980-0EB8-AA7FA50FFFBB}"/>
              </a:ext>
            </a:extLst>
          </p:cNvPr>
          <p:cNvSpPr/>
          <p:nvPr/>
        </p:nvSpPr>
        <p:spPr>
          <a:xfrm>
            <a:off x="0" y="0"/>
            <a:ext cx="2694968" cy="51002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299762-D3C7-F234-A868-4B56456CA491}"/>
              </a:ext>
            </a:extLst>
          </p:cNvPr>
          <p:cNvSpPr txBox="1"/>
          <p:nvPr/>
        </p:nvSpPr>
        <p:spPr>
          <a:xfrm>
            <a:off x="-36722" y="-71258"/>
            <a:ext cx="2768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VICINAL PICTURE MAP</a:t>
            </a:r>
          </a:p>
          <a:p>
            <a:r>
              <a:rPr lang="en-US">
                <a:solidFill>
                  <a:schemeClr val="bg1"/>
                </a:solidFill>
              </a:rPr>
              <a:t>IRON RIDGE DEVELOPMENT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EF0A43-AFEA-DD63-5409-EC0BF89EA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4EDB9F-A4E8-8A8C-3310-A9B9DF25EB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19" y="6273637"/>
            <a:ext cx="1614806" cy="4489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189257-8C4B-3454-E3E4-7B47121B7CD6}"/>
              </a:ext>
            </a:extLst>
          </p:cNvPr>
          <p:cNvSpPr txBox="1"/>
          <p:nvPr/>
        </p:nvSpPr>
        <p:spPr>
          <a:xfrm>
            <a:off x="6475335" y="2776434"/>
            <a:ext cx="1657901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BELMONT STATION APARTMENTS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B972C6-292B-3220-09A4-9679CBE8636D}"/>
              </a:ext>
            </a:extLst>
          </p:cNvPr>
          <p:cNvSpPr txBox="1"/>
          <p:nvPr/>
        </p:nvSpPr>
        <p:spPr>
          <a:xfrm>
            <a:off x="6173977" y="4365969"/>
            <a:ext cx="1130309" cy="30777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400" b="1"/>
              <a:t>POST OFFICE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39D911-1D41-B9D0-FCC7-44EAE6514EA0}"/>
              </a:ext>
            </a:extLst>
          </p:cNvPr>
          <p:cNvSpPr txBox="1"/>
          <p:nvPr/>
        </p:nvSpPr>
        <p:spPr>
          <a:xfrm>
            <a:off x="3387099" y="3612977"/>
            <a:ext cx="1099296" cy="64633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/>
              <a:t>CROSSLIFE COMMUNITY CHURCH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DA8986-934F-BCB7-00B1-BD5F038D7CD7}"/>
              </a:ext>
            </a:extLst>
          </p:cNvPr>
          <p:cNvSpPr txBox="1"/>
          <p:nvPr/>
        </p:nvSpPr>
        <p:spPr>
          <a:xfrm>
            <a:off x="7999919" y="4210022"/>
            <a:ext cx="914401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/>
              <a:t>BUSINESS </a:t>
            </a:r>
          </a:p>
          <a:p>
            <a:pPr algn="ctr"/>
            <a:r>
              <a:rPr lang="en-US" sz="1400" b="1"/>
              <a:t>CENTER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95AE10-A270-ABC6-3D38-575637AFFC00}"/>
              </a:ext>
            </a:extLst>
          </p:cNvPr>
          <p:cNvSpPr txBox="1"/>
          <p:nvPr/>
        </p:nvSpPr>
        <p:spPr>
          <a:xfrm>
            <a:off x="2628704" y="4286827"/>
            <a:ext cx="1308043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/>
              <a:t>SELNICK </a:t>
            </a:r>
          </a:p>
          <a:p>
            <a:pPr algn="ctr"/>
            <a:r>
              <a:rPr lang="en-US" sz="1400" b="1"/>
              <a:t>CORPORATION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07825C-5EF0-6BC0-A573-DBAAC0DE0FE4}"/>
              </a:ext>
            </a:extLst>
          </p:cNvPr>
          <p:cNvSpPr txBox="1"/>
          <p:nvPr/>
        </p:nvSpPr>
        <p:spPr>
          <a:xfrm>
            <a:off x="4675088" y="4730605"/>
            <a:ext cx="1399102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AGAPE MISSION CHURCH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15D2F-5E8A-1437-FFE8-28900FC69E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137" y="1547642"/>
            <a:ext cx="1909564" cy="115462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C2FDDE1-985E-BC53-6B7E-DD1586D84F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019" y="4828357"/>
            <a:ext cx="1947025" cy="1178634"/>
          </a:xfrm>
          <a:prstGeom prst="rect">
            <a:avLst/>
          </a:prstGeom>
        </p:spPr>
      </p:pic>
      <p:pic>
        <p:nvPicPr>
          <p:cNvPr id="21" name="Graphic 20" descr="Maximize with solid fill">
            <a:extLst>
              <a:ext uri="{FF2B5EF4-FFF2-40B4-BE49-F238E27FC236}">
                <a16:creationId xmlns:a16="http://schemas.microsoft.com/office/drawing/2014/main" id="{5F9D2DF8-F2FC-883B-E11C-BE3D0BBCF6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716484">
            <a:off x="4331161" y="4128750"/>
            <a:ext cx="672069" cy="67206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F7EF822-4198-2477-ABB3-B25F63BF2A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997" y="569700"/>
            <a:ext cx="1769531" cy="107478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597B002-830E-B8CD-0B78-D4098EEDFD34}"/>
              </a:ext>
            </a:extLst>
          </p:cNvPr>
          <p:cNvSpPr txBox="1"/>
          <p:nvPr/>
        </p:nvSpPr>
        <p:spPr>
          <a:xfrm>
            <a:off x="4413698" y="3142563"/>
            <a:ext cx="762432" cy="36933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SITE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7C8920-E02D-7497-83EB-DC22241585E8}"/>
              </a:ext>
            </a:extLst>
          </p:cNvPr>
          <p:cNvSpPr txBox="1"/>
          <p:nvPr/>
        </p:nvSpPr>
        <p:spPr>
          <a:xfrm>
            <a:off x="5510067" y="4023157"/>
            <a:ext cx="762432" cy="36933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SITE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BEB4B7A-9D4D-0254-0397-7893F7EAC6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07" y="3271336"/>
            <a:ext cx="1902385" cy="98476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BF6544E-7362-C56F-0E68-EEB2337631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5214" y="2184173"/>
            <a:ext cx="1893177" cy="98747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A88EAB3-B05F-24C4-6494-3451E53A9C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4885" y="1150303"/>
            <a:ext cx="1886112" cy="957753"/>
          </a:xfrm>
          <a:prstGeom prst="rect">
            <a:avLst/>
          </a:prstGeom>
        </p:spPr>
      </p:pic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8721506-9F12-9404-67F4-17DF3FB37E77}"/>
              </a:ext>
            </a:extLst>
          </p:cNvPr>
          <p:cNvCxnSpPr>
            <a:cxnSpLocks/>
          </p:cNvCxnSpPr>
          <p:nvPr/>
        </p:nvCxnSpPr>
        <p:spPr>
          <a:xfrm flipH="1" flipV="1">
            <a:off x="2440453" y="1723261"/>
            <a:ext cx="1684544" cy="1364379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2CA0080-BAC5-FF17-6186-98A7155E1473}"/>
              </a:ext>
            </a:extLst>
          </p:cNvPr>
          <p:cNvCxnSpPr/>
          <p:nvPr/>
        </p:nvCxnSpPr>
        <p:spPr>
          <a:xfrm flipH="1" flipV="1">
            <a:off x="2268391" y="2480650"/>
            <a:ext cx="1470690" cy="94835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B831EFCA-8D4C-6C11-5D8F-3286E28167F8}"/>
              </a:ext>
            </a:extLst>
          </p:cNvPr>
          <p:cNvCxnSpPr>
            <a:cxnSpLocks/>
          </p:cNvCxnSpPr>
          <p:nvPr/>
        </p:nvCxnSpPr>
        <p:spPr>
          <a:xfrm flipH="1" flipV="1">
            <a:off x="2154892" y="3651370"/>
            <a:ext cx="977607" cy="378101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63" name="Picture 62">
            <a:extLst>
              <a:ext uri="{FF2B5EF4-FFF2-40B4-BE49-F238E27FC236}">
                <a16:creationId xmlns:a16="http://schemas.microsoft.com/office/drawing/2014/main" id="{FB38E2DB-98A2-A4DE-17F6-F6BE3058E4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076" y="121675"/>
            <a:ext cx="1952251" cy="1197001"/>
          </a:xfrm>
          <a:prstGeom prst="rect">
            <a:avLst/>
          </a:prstGeom>
        </p:spPr>
      </p:pic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1993FF6-A4C1-983F-89A5-5E92728DC4A3}"/>
              </a:ext>
            </a:extLst>
          </p:cNvPr>
          <p:cNvCxnSpPr>
            <a:cxnSpLocks/>
          </p:cNvCxnSpPr>
          <p:nvPr/>
        </p:nvCxnSpPr>
        <p:spPr>
          <a:xfrm flipV="1">
            <a:off x="4667195" y="1233271"/>
            <a:ext cx="337450" cy="1543163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DB9F1DF-FA63-9F0A-B149-BD5EE00CA57A}"/>
              </a:ext>
            </a:extLst>
          </p:cNvPr>
          <p:cNvCxnSpPr/>
          <p:nvPr/>
        </p:nvCxnSpPr>
        <p:spPr>
          <a:xfrm flipH="1" flipV="1">
            <a:off x="3610531" y="1600543"/>
            <a:ext cx="812146" cy="1322036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67096460-9051-9DA9-6F3A-9B12631BEF99}"/>
              </a:ext>
            </a:extLst>
          </p:cNvPr>
          <p:cNvCxnSpPr>
            <a:cxnSpLocks/>
          </p:cNvCxnSpPr>
          <p:nvPr/>
        </p:nvCxnSpPr>
        <p:spPr>
          <a:xfrm flipV="1">
            <a:off x="5592755" y="2333200"/>
            <a:ext cx="1452382" cy="751359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74" name="Picture 73">
            <a:extLst>
              <a:ext uri="{FF2B5EF4-FFF2-40B4-BE49-F238E27FC236}">
                <a16:creationId xmlns:a16="http://schemas.microsoft.com/office/drawing/2014/main" id="{0C58E2B9-0B89-762B-03A7-34C157C796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335" y="138942"/>
            <a:ext cx="2188920" cy="1026280"/>
          </a:xfrm>
          <a:prstGeom prst="rect">
            <a:avLst/>
          </a:prstGeom>
        </p:spPr>
      </p:pic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53C4ED2-F700-B20F-73F9-099C1ECED23C}"/>
              </a:ext>
            </a:extLst>
          </p:cNvPr>
          <p:cNvCxnSpPr/>
          <p:nvPr/>
        </p:nvCxnSpPr>
        <p:spPr>
          <a:xfrm flipV="1">
            <a:off x="5891283" y="1107091"/>
            <a:ext cx="962190" cy="821297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C0B144AF-BB7F-4EA7-198B-AD8E7B25D7FA}"/>
              </a:ext>
            </a:extLst>
          </p:cNvPr>
          <p:cNvCxnSpPr>
            <a:cxnSpLocks/>
          </p:cNvCxnSpPr>
          <p:nvPr/>
        </p:nvCxnSpPr>
        <p:spPr>
          <a:xfrm flipV="1">
            <a:off x="11077725" y="965063"/>
            <a:ext cx="0" cy="948893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52F3D10-240E-6CD8-BD10-C7E82275693B}"/>
              </a:ext>
            </a:extLst>
          </p:cNvPr>
          <p:cNvSpPr txBox="1"/>
          <p:nvPr/>
        </p:nvSpPr>
        <p:spPr>
          <a:xfrm>
            <a:off x="10858269" y="611305"/>
            <a:ext cx="219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922505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6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A4C306-6AEA-9CAB-E250-78E1F5CBD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25FEE4-C203-2D1F-0846-CF0073ED70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955" y="-203200"/>
            <a:ext cx="10287000" cy="6858000"/>
          </a:xfrm>
          <a:prstGeom prst="rect">
            <a:avLst/>
          </a:prstGeom>
          <a:effectLst>
            <a:softEdge rad="7112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41B59C5-CB4E-4B86-4C7E-3BB125A8220E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CA85C17-B091-B58C-5C3E-0F96111695CE}"/>
              </a:ext>
            </a:extLst>
          </p:cNvPr>
          <p:cNvSpPr/>
          <p:nvPr/>
        </p:nvSpPr>
        <p:spPr>
          <a:xfrm>
            <a:off x="145078" y="126107"/>
            <a:ext cx="3318237" cy="646327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CE9525-AB3C-F67A-24EE-BF6D45FBE2A3}"/>
              </a:ext>
            </a:extLst>
          </p:cNvPr>
          <p:cNvSpPr txBox="1"/>
          <p:nvPr/>
        </p:nvSpPr>
        <p:spPr>
          <a:xfrm>
            <a:off x="261456" y="126107"/>
            <a:ext cx="3158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IRON RIDGE DEVELOPMENT</a:t>
            </a:r>
          </a:p>
          <a:p>
            <a:r>
              <a:rPr lang="en-US">
                <a:solidFill>
                  <a:schemeClr val="bg1"/>
                </a:solidFill>
              </a:rPr>
              <a:t>ROUTE 1 CONNECTION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958BD4-9B26-20ED-0B67-704DD74907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B93410-5A6D-007D-8ED2-391ED1E5D5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19" y="6273637"/>
            <a:ext cx="1614806" cy="4489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F308154-EDF2-818D-3949-17B7D8EE7A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388" y="1101741"/>
            <a:ext cx="846771" cy="80490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C63B2E6A-956B-D86E-A7AF-757DDD3A0DC0}"/>
              </a:ext>
            </a:extLst>
          </p:cNvPr>
          <p:cNvSpPr/>
          <p:nvPr/>
        </p:nvSpPr>
        <p:spPr>
          <a:xfrm>
            <a:off x="9300949" y="581893"/>
            <a:ext cx="406400" cy="207751"/>
          </a:xfrm>
          <a:prstGeom prst="rightArrow">
            <a:avLst/>
          </a:prstGeom>
          <a:ln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1C9F53F0-69CC-0C57-2A42-8CCE71C70AF2}"/>
              </a:ext>
            </a:extLst>
          </p:cNvPr>
          <p:cNvSpPr/>
          <p:nvPr/>
        </p:nvSpPr>
        <p:spPr>
          <a:xfrm rot="19587998">
            <a:off x="7724240" y="369307"/>
            <a:ext cx="443345" cy="193952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2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6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0FF58E-33F1-9D64-501C-3D918868D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428BF45-353E-99BA-DCE9-9AC25F16D3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739" y="-2"/>
            <a:ext cx="6917085" cy="6307444"/>
          </a:xfrm>
          <a:prstGeom prst="rect">
            <a:avLst/>
          </a:prstGeom>
          <a:effectLst>
            <a:softEdge rad="2032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A999AC-CEB8-83AC-B5D1-1CC1CBA38F6E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5BE03F90-20DC-D9A9-597D-6F13F1EBC2D2}"/>
              </a:ext>
            </a:extLst>
          </p:cNvPr>
          <p:cNvSpPr/>
          <p:nvPr/>
        </p:nvSpPr>
        <p:spPr>
          <a:xfrm>
            <a:off x="145078" y="126107"/>
            <a:ext cx="3318237" cy="646327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A7D415-39AE-1181-9BDA-027BCAD66699}"/>
              </a:ext>
            </a:extLst>
          </p:cNvPr>
          <p:cNvSpPr txBox="1"/>
          <p:nvPr/>
        </p:nvSpPr>
        <p:spPr>
          <a:xfrm>
            <a:off x="261456" y="126107"/>
            <a:ext cx="3158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IRON RIDGE DEVELOPMENT</a:t>
            </a:r>
          </a:p>
          <a:p>
            <a:r>
              <a:rPr lang="en-US">
                <a:solidFill>
                  <a:schemeClr val="bg1"/>
                </a:solidFill>
              </a:rPr>
              <a:t>RENDERING OF OVERALL PLAN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E22071-56A7-D31E-F030-FF46432F7A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0CAD96-87AE-C96A-1FA6-C886BDFA00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19" y="6273637"/>
            <a:ext cx="1614806" cy="4489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2E56678-DC8D-8BA1-BAFB-B3C34E699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093" y="1045377"/>
            <a:ext cx="846771" cy="804905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079247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1CADAC-B1F4-8B24-9D54-B8A6C2CA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0279552-A27C-2F6B-CF67-13CE1B0CEC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70" y="2356407"/>
            <a:ext cx="9540230" cy="374794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4E10D8D-A551-3274-A800-38F29F2F615D}"/>
              </a:ext>
            </a:extLst>
          </p:cNvPr>
          <p:cNvSpPr txBox="1"/>
          <p:nvPr/>
        </p:nvSpPr>
        <p:spPr>
          <a:xfrm>
            <a:off x="-1" y="0"/>
            <a:ext cx="3452328" cy="646331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CROSS SECTION FROM ROUTE 1</a:t>
            </a:r>
          </a:p>
          <a:p>
            <a:r>
              <a:rPr lang="en-US"/>
              <a:t>IRON RIDGE DEVELOPMENT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DECD57B-9927-1322-9AE1-F2354ED7D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9F17599-2010-49CD-72A2-65BF8FC8FB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76" y="6235568"/>
            <a:ext cx="1614806" cy="448995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B29446-8777-16AE-7B56-93569F55D9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91" y="706708"/>
            <a:ext cx="4288907" cy="3063505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B7FF48E-350A-80BA-BA66-58B6D819ED16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B904DD29-5146-D51A-7ED4-5998FEC120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56" y="805233"/>
            <a:ext cx="846771" cy="804905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774648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6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8BBEDB-3F08-1D62-534D-1749CE3AB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55CFEE7-2DF4-2E90-7DEE-E30D2C48E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467" y="890624"/>
            <a:ext cx="4210415" cy="2438611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2C53EBC-B544-28FB-EA17-E287874826C0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11B9AAC-6A41-A161-2921-DFDE76A0D008}"/>
              </a:ext>
            </a:extLst>
          </p:cNvPr>
          <p:cNvSpPr/>
          <p:nvPr/>
        </p:nvSpPr>
        <p:spPr>
          <a:xfrm>
            <a:off x="145078" y="126107"/>
            <a:ext cx="3318237" cy="646327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7C91B4-9714-6585-6D25-74A8216250E7}"/>
              </a:ext>
            </a:extLst>
          </p:cNvPr>
          <p:cNvSpPr txBox="1"/>
          <p:nvPr/>
        </p:nvSpPr>
        <p:spPr>
          <a:xfrm>
            <a:off x="261456" y="126107"/>
            <a:ext cx="3158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IRON RIDGE DEVELOPMENT</a:t>
            </a:r>
          </a:p>
          <a:p>
            <a:r>
              <a:rPr lang="en-US">
                <a:solidFill>
                  <a:schemeClr val="bg1"/>
                </a:solidFill>
              </a:rPr>
              <a:t>LIGHT FIXTURES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B6846D-C52B-56ED-9D11-E0CB35D46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391EB1-EC91-A818-E8EA-7CEE29D26C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19" y="6273637"/>
            <a:ext cx="1614806" cy="4489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EA5216-D21C-0498-179A-402DCF6199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972" y="2773376"/>
            <a:ext cx="2646300" cy="2708461"/>
          </a:xfrm>
          <a:prstGeom prst="rect">
            <a:avLst/>
          </a:prstGeom>
          <a:gradFill>
            <a:gsLst>
              <a:gs pos="37000">
                <a:srgbClr val="7030A0"/>
              </a:gs>
              <a:gs pos="60000">
                <a:schemeClr val="accent5">
                  <a:lumMod val="20000"/>
                  <a:lumOff val="80000"/>
                </a:schemeClr>
              </a:gs>
            </a:gsLst>
            <a:path path="rect">
              <a:fillToRect r="100000" b="100000"/>
            </a:path>
          </a:gradFill>
          <a:effectLst>
            <a:softEdge rad="2540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7D07B9-9CF0-8F8D-842E-550F2B7E19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078" y="1997529"/>
            <a:ext cx="3402330" cy="701675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3F3394-A4F1-03E8-6D9F-4807F2903C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9656" y="3746906"/>
            <a:ext cx="1642089" cy="22046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5CB559-0BB4-9393-7FDA-51D0750369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3853163"/>
            <a:ext cx="3478483" cy="199217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36B7D18-3260-14F7-6359-5C899C7516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575" y="142105"/>
            <a:ext cx="4000969" cy="296898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609812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6BAC9E-9C62-96F4-C8CF-F7FD51FC4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ED66307-EC1E-376E-B4B3-470FBDD16C2B}"/>
              </a:ext>
            </a:extLst>
          </p:cNvPr>
          <p:cNvSpPr txBox="1"/>
          <p:nvPr/>
        </p:nvSpPr>
        <p:spPr>
          <a:xfrm>
            <a:off x="-1" y="0"/>
            <a:ext cx="2845838" cy="646331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LANDSCAPING AT </a:t>
            </a:r>
          </a:p>
          <a:p>
            <a:r>
              <a:rPr lang="en-US"/>
              <a:t>IRON RIDGE DEVELOPMENT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D09E8B5-014A-BE2E-7AB3-C81C63D65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4F6295F-6457-BE31-E47E-E06AFC84DD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76" y="6235568"/>
            <a:ext cx="1614806" cy="448995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1F70E8-EF42-95B0-FD24-1CFC3EB34C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" t="10184" r="4256" b="10570"/>
          <a:stretch/>
        </p:blipFill>
        <p:spPr>
          <a:xfrm>
            <a:off x="1057270" y="533007"/>
            <a:ext cx="10686336" cy="5702561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45E6DFF-DD46-A66C-712C-2C0A0A1FA4A2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309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92A106-29A5-F6F9-71ED-DE5B35D4A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07FD8D52-85FE-46AB-89FC-2E1F42393DC2}"/>
              </a:ext>
            </a:extLst>
          </p:cNvPr>
          <p:cNvSpPr txBox="1"/>
          <p:nvPr/>
        </p:nvSpPr>
        <p:spPr>
          <a:xfrm>
            <a:off x="-1" y="0"/>
            <a:ext cx="3769568" cy="646331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MICRO-BIORETENTION PLANTINGS IRON RIDGE DEVELOPMENT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CAA77C1-1864-99FD-7710-719EA8398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CBE8AC5-6044-F64D-F403-BD51834D5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76" y="6235568"/>
            <a:ext cx="1614806" cy="448995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15F1B3-4CE7-0FEC-6DA2-1EE2F74D02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" t="10047" r="12624" b="34381"/>
          <a:stretch/>
        </p:blipFill>
        <p:spPr>
          <a:xfrm>
            <a:off x="1196579" y="999315"/>
            <a:ext cx="10325729" cy="4408195"/>
          </a:xfrm>
          <a:prstGeom prst="rect">
            <a:avLst/>
          </a:prstGeom>
          <a:gradFill>
            <a:gsLst>
              <a:gs pos="37000">
                <a:srgbClr val="7030A0"/>
              </a:gs>
              <a:gs pos="60000">
                <a:schemeClr val="accent5">
                  <a:lumMod val="20000"/>
                  <a:lumOff val="80000"/>
                </a:schemeClr>
              </a:gs>
            </a:gsLst>
            <a:path path="rect">
              <a:fillToRect r="100000" b="100000"/>
            </a:path>
          </a:gradFill>
          <a:effectLst>
            <a:softEdge rad="127000"/>
          </a:effec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6BC33C5-C060-EA00-6771-AFCE6E3D9CF3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276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85851b3-4c3a-46ac-847f-bd2ac92f4341" xsi:nil="true"/>
    <lcf76f155ced4ddcb4097134ff3c332f xmlns="83127da5-b462-477b-a019-796937965b2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16779A4E7DA0438942B82DAE87C362" ma:contentTypeVersion="13" ma:contentTypeDescription="Create a new document." ma:contentTypeScope="" ma:versionID="5a356113615b013ad9b7256ca20fa3e5">
  <xsd:schema xmlns:xsd="http://www.w3.org/2001/XMLSchema" xmlns:xs="http://www.w3.org/2001/XMLSchema" xmlns:p="http://schemas.microsoft.com/office/2006/metadata/properties" xmlns:ns2="83127da5-b462-477b-a019-796937965b28" xmlns:ns3="185851b3-4c3a-46ac-847f-bd2ac92f4341" targetNamespace="http://schemas.microsoft.com/office/2006/metadata/properties" ma:root="true" ma:fieldsID="f569c3b85e8f226b369b1e106d7a656f" ns2:_="" ns3:_="">
    <xsd:import namespace="83127da5-b462-477b-a019-796937965b28"/>
    <xsd:import namespace="185851b3-4c3a-46ac-847f-bd2ac92f43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127da5-b462-477b-a019-796937965b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b72a723-8bd3-44d2-9d8e-0f0bdc6ea6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5851b3-4c3a-46ac-847f-bd2ac92f434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5078ceb-d971-40d6-a112-9d0dfc20f73a}" ma:internalName="TaxCatchAll" ma:showField="CatchAllData" ma:web="185851b3-4c3a-46ac-847f-bd2ac92f43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FEB13C-4B9E-497A-A83C-8F95F10AF371}">
  <ds:schemaRefs>
    <ds:schemaRef ds:uri="185851b3-4c3a-46ac-847f-bd2ac92f4341"/>
    <ds:schemaRef ds:uri="83127da5-b462-477b-a019-796937965b2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5D49015-C82A-4DC3-BA53-A776F61EA6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351CE6-7B00-46B6-ADEA-17044FC523D1}">
  <ds:schemaRefs>
    <ds:schemaRef ds:uri="185851b3-4c3a-46ac-847f-bd2ac92f4341"/>
    <ds:schemaRef ds:uri="83127da5-b462-477b-a019-796937965b2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Widescreen</PresentationFormat>
  <Paragraphs>59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Bobby Thompson</dc:creator>
  <cp:lastModifiedBy>Rob Vogel</cp:lastModifiedBy>
  <cp:revision>1</cp:revision>
  <cp:lastPrinted>2026-07-22T13:53:39Z</cp:lastPrinted>
  <dcterms:created xsi:type="dcterms:W3CDTF">2023-10-04T19:17:45Z</dcterms:created>
  <dcterms:modified xsi:type="dcterms:W3CDTF">2026-07-22T16:08:47Z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0x0101003916779A4E7DA0438942B82DAE87C362</vt:lpwstr>
  </property>
  <property fmtid="{D5CDD505-2E9C-101B-9397-08002B2CF9AE}" pid="3" name="MediaServiceImageTags">
    <vt:lpwstr/>
  </property>
</Properties>
</file>