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75" r:id="rId5"/>
    <p:sldId id="324" r:id="rId6"/>
    <p:sldId id="331" r:id="rId7"/>
    <p:sldId id="326" r:id="rId8"/>
    <p:sldId id="332" r:id="rId9"/>
    <p:sldId id="333" r:id="rId10"/>
    <p:sldId id="328" r:id="rId11"/>
    <p:sldId id="329" r:id="rId12"/>
    <p:sldId id="258" r:id="rId13"/>
    <p:sldId id="336" r:id="rId14"/>
    <p:sldId id="330" r:id="rId15"/>
    <p:sldId id="337" r:id="rId16"/>
    <p:sldId id="335" r:id="rId17"/>
  </p:sldIdLst>
  <p:sldSz cx="12192000" cy="6858000"/>
  <p:notesSz cx="9385300" cy="14871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D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19C15A-FD41-4F55-8504-64E03895B346}" v="513" dt="2026-07-21T17:59:12.957"/>
    <p1510:client id="{CDE6C098-3070-4FCA-86E9-D88A4D033FFB}" v="1" dt="2026-07-21T12:45:08.6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Salmi" userId="11116aec-7225-4b88-b67a-d183cb62e2e1" providerId="ADAL" clId="{D67285A0-AF13-4466-9821-791F4683D4DF}"/>
    <pc:docChg chg="undo redo custSel addSld delSld modSld sldOrd modNotesMaster">
      <pc:chgData name="Eric Salmi" userId="11116aec-7225-4b88-b67a-d183cb62e2e1" providerId="ADAL" clId="{D67285A0-AF13-4466-9821-791F4683D4DF}" dt="2026-07-21T17:59:12.957" v="5819" actId="931"/>
      <pc:docMkLst>
        <pc:docMk/>
      </pc:docMkLst>
      <pc:sldChg chg="addSp delSp modSp add mod setBg setClrOvrMap">
        <pc:chgData name="Eric Salmi" userId="11116aec-7225-4b88-b67a-d183cb62e2e1" providerId="ADAL" clId="{D67285A0-AF13-4466-9821-791F4683D4DF}" dt="2026-07-21T14:55:33.672" v="5285" actId="34135"/>
        <pc:sldMkLst>
          <pc:docMk/>
          <pc:sldMk cId="2111573661" sldId="258"/>
        </pc:sldMkLst>
        <pc:spChg chg="add">
          <ac:chgData name="Eric Salmi" userId="11116aec-7225-4b88-b67a-d183cb62e2e1" providerId="ADAL" clId="{D67285A0-AF13-4466-9821-791F4683D4DF}" dt="2026-07-21T12:15:01.533" v="5241" actId="22"/>
          <ac:spMkLst>
            <pc:docMk/>
            <pc:sldMk cId="2111573661" sldId="258"/>
            <ac:spMk id="5" creationId="{90A2EDB6-D836-9EB3-D48D-9A23F215B59B}"/>
          </ac:spMkLst>
        </pc:spChg>
        <pc:spChg chg="add mod">
          <ac:chgData name="Eric Salmi" userId="11116aec-7225-4b88-b67a-d183cb62e2e1" providerId="ADAL" clId="{D67285A0-AF13-4466-9821-791F4683D4DF}" dt="2026-07-17T20:50:09.064" v="4679" actId="20577"/>
          <ac:spMkLst>
            <pc:docMk/>
            <pc:sldMk cId="2111573661" sldId="258"/>
            <ac:spMk id="20" creationId="{CFB38AF1-331C-A315-CF2C-3A33DC80C483}"/>
          </ac:spMkLst>
        </pc:spChg>
        <pc:picChg chg="add del">
          <ac:chgData name="Eric Salmi" userId="11116aec-7225-4b88-b67a-d183cb62e2e1" providerId="ADAL" clId="{D67285A0-AF13-4466-9821-791F4683D4DF}" dt="2026-07-21T10:57:45.009" v="5193" actId="478"/>
          <ac:picMkLst>
            <pc:docMk/>
            <pc:sldMk cId="2111573661" sldId="258"/>
            <ac:picMk id="3" creationId="{45075730-08BD-C6A2-2B46-AA890EA547BA}"/>
          </ac:picMkLst>
        </pc:picChg>
        <pc:picChg chg="add mod">
          <ac:chgData name="Eric Salmi" userId="11116aec-7225-4b88-b67a-d183cb62e2e1" providerId="ADAL" clId="{D67285A0-AF13-4466-9821-791F4683D4DF}" dt="2026-07-18T13:28:16.755" v="5126" actId="14861"/>
          <ac:picMkLst>
            <pc:docMk/>
            <pc:sldMk cId="2111573661" sldId="258"/>
            <ac:picMk id="4" creationId="{A80CBB09-18BA-F0F3-FFDD-805A78486ACF}"/>
          </ac:picMkLst>
        </pc:picChg>
        <pc:picChg chg="add mod">
          <ac:chgData name="Eric Salmi" userId="11116aec-7225-4b88-b67a-d183cb62e2e1" providerId="ADAL" clId="{D67285A0-AF13-4466-9821-791F4683D4DF}" dt="2026-07-21T14:55:33.672" v="5285" actId="34135"/>
          <ac:picMkLst>
            <pc:docMk/>
            <pc:sldMk cId="2111573661" sldId="258"/>
            <ac:picMk id="6" creationId="{8F477FD6-E822-6A4E-0042-E9F747EFA643}"/>
          </ac:picMkLst>
        </pc:picChg>
        <pc:picChg chg="add mod">
          <ac:chgData name="Eric Salmi" userId="11116aec-7225-4b88-b67a-d183cb62e2e1" providerId="ADAL" clId="{D67285A0-AF13-4466-9821-791F4683D4DF}" dt="2026-07-13T16:37:15.444" v="3106" actId="14861"/>
          <ac:picMkLst>
            <pc:docMk/>
            <pc:sldMk cId="2111573661" sldId="258"/>
            <ac:picMk id="24" creationId="{4A33317E-0710-BEAE-56F2-2BC691E0EBBB}"/>
          </ac:picMkLst>
        </pc:picChg>
        <pc:cxnChg chg="add mod">
          <ac:chgData name="Eric Salmi" userId="11116aec-7225-4b88-b67a-d183cb62e2e1" providerId="ADAL" clId="{D67285A0-AF13-4466-9821-791F4683D4DF}" dt="2026-07-21T14:55:26.345" v="5282"/>
          <ac:cxnSpMkLst>
            <pc:docMk/>
            <pc:sldMk cId="2111573661" sldId="258"/>
            <ac:cxnSpMk id="2" creationId="{03A1FAA8-80DE-8064-2A7C-9F9C75536D21}"/>
          </ac:cxnSpMkLst>
        </pc:cxnChg>
      </pc:sldChg>
      <pc:sldChg chg="addSp delSp modSp mod modTransition setBg modClrScheme chgLayout">
        <pc:chgData name="Eric Salmi" userId="11116aec-7225-4b88-b67a-d183cb62e2e1" providerId="ADAL" clId="{D67285A0-AF13-4466-9821-791F4683D4DF}" dt="2026-07-21T12:52:50.738" v="5272" actId="20577"/>
        <pc:sldMkLst>
          <pc:docMk/>
          <pc:sldMk cId="3248783727" sldId="275"/>
        </pc:sldMkLst>
        <pc:spChg chg="add">
          <ac:chgData name="Eric Salmi" userId="11116aec-7225-4b88-b67a-d183cb62e2e1" providerId="ADAL" clId="{D67285A0-AF13-4466-9821-791F4683D4DF}" dt="2026-07-21T12:16:26.576" v="5254" actId="22"/>
          <ac:spMkLst>
            <pc:docMk/>
            <pc:sldMk cId="3248783727" sldId="275"/>
            <ac:spMk id="6" creationId="{14E2AC7D-524F-3A1B-79CC-7C97889E25F6}"/>
          </ac:spMkLst>
        </pc:spChg>
        <pc:spChg chg="mod">
          <ac:chgData name="Eric Salmi" userId="11116aec-7225-4b88-b67a-d183cb62e2e1" providerId="ADAL" clId="{D67285A0-AF13-4466-9821-791F4683D4DF}" dt="2026-07-17T16:52:47.882" v="4250" actId="14100"/>
          <ac:spMkLst>
            <pc:docMk/>
            <pc:sldMk cId="3248783727" sldId="275"/>
            <ac:spMk id="15" creationId="{14769979-BC39-A02E-A05E-CF6FF6988266}"/>
          </ac:spMkLst>
        </pc:spChg>
        <pc:spChg chg="mod">
          <ac:chgData name="Eric Salmi" userId="11116aec-7225-4b88-b67a-d183cb62e2e1" providerId="ADAL" clId="{D67285A0-AF13-4466-9821-791F4683D4DF}" dt="2026-07-17T16:12:35.756" v="3828" actId="14100"/>
          <ac:spMkLst>
            <pc:docMk/>
            <pc:sldMk cId="3248783727" sldId="275"/>
            <ac:spMk id="17" creationId="{812F45C0-830D-CC14-AF51-36B327BF8EFE}"/>
          </ac:spMkLst>
        </pc:spChg>
        <pc:spChg chg="mod">
          <ac:chgData name="Eric Salmi" userId="11116aec-7225-4b88-b67a-d183cb62e2e1" providerId="ADAL" clId="{D67285A0-AF13-4466-9821-791F4683D4DF}" dt="2026-07-17T16:52:35.953" v="4248" actId="1076"/>
          <ac:spMkLst>
            <pc:docMk/>
            <pc:sldMk cId="3248783727" sldId="275"/>
            <ac:spMk id="18" creationId="{DC6CDECD-413D-5ED7-D6F6-2606444CC9B8}"/>
          </ac:spMkLst>
        </pc:spChg>
        <pc:spChg chg="mod">
          <ac:chgData name="Eric Salmi" userId="11116aec-7225-4b88-b67a-d183cb62e2e1" providerId="ADAL" clId="{D67285A0-AF13-4466-9821-791F4683D4DF}" dt="2026-07-21T12:52:50.738" v="5272" actId="20577"/>
          <ac:spMkLst>
            <pc:docMk/>
            <pc:sldMk cId="3248783727" sldId="275"/>
            <ac:spMk id="19" creationId="{46EEB649-757A-DC76-6B4D-65E4939C11F8}"/>
          </ac:spMkLst>
        </pc:spChg>
        <pc:picChg chg="add del">
          <ac:chgData name="Eric Salmi" userId="11116aec-7225-4b88-b67a-d183cb62e2e1" providerId="ADAL" clId="{D67285A0-AF13-4466-9821-791F4683D4DF}" dt="2026-07-21T10:57:15.721" v="5185" actId="478"/>
          <ac:picMkLst>
            <pc:docMk/>
            <pc:sldMk cId="3248783727" sldId="275"/>
            <ac:picMk id="3" creationId="{C2D309F5-B5F2-3320-71FE-87DCAEBE5541}"/>
          </ac:picMkLst>
        </pc:picChg>
        <pc:picChg chg="add mod ord">
          <ac:chgData name="Eric Salmi" userId="11116aec-7225-4b88-b67a-d183cb62e2e1" providerId="ADAL" clId="{D67285A0-AF13-4466-9821-791F4683D4DF}" dt="2026-07-17T16:10:40.655" v="3778" actId="167"/>
          <ac:picMkLst>
            <pc:docMk/>
            <pc:sldMk cId="3248783727" sldId="275"/>
            <ac:picMk id="4" creationId="{6C30F8E8-1B2B-3EC1-8D7D-FA7289668B89}"/>
          </ac:picMkLst>
        </pc:picChg>
        <pc:picChg chg="mod">
          <ac:chgData name="Eric Salmi" userId="11116aec-7225-4b88-b67a-d183cb62e2e1" providerId="ADAL" clId="{D67285A0-AF13-4466-9821-791F4683D4DF}" dt="2026-07-13T13:02:32.335" v="2587" actId="1076"/>
          <ac:picMkLst>
            <pc:docMk/>
            <pc:sldMk cId="3248783727" sldId="275"/>
            <ac:picMk id="8" creationId="{7E380D05-9935-6674-A392-60ACF4DB0F1A}"/>
          </ac:picMkLst>
        </pc:picChg>
      </pc:sldChg>
      <pc:sldChg chg="addSp delSp modSp add mod setBg">
        <pc:chgData name="Eric Salmi" userId="11116aec-7225-4b88-b67a-d183cb62e2e1" providerId="ADAL" clId="{D67285A0-AF13-4466-9821-791F4683D4DF}" dt="2026-07-21T12:16:21.196" v="5253" actId="22"/>
        <pc:sldMkLst>
          <pc:docMk/>
          <pc:sldMk cId="3624721427" sldId="324"/>
        </pc:sldMkLst>
        <pc:spChg chg="add mod">
          <ac:chgData name="Eric Salmi" userId="11116aec-7225-4b88-b67a-d183cb62e2e1" providerId="ADAL" clId="{D67285A0-AF13-4466-9821-791F4683D4DF}" dt="2026-07-17T16:21:43.542" v="3931" actId="14100"/>
          <ac:spMkLst>
            <pc:docMk/>
            <pc:sldMk cId="3624721427" sldId="324"/>
            <ac:spMk id="3" creationId="{F036CB02-1C10-3DC1-CF8D-885BBC212E55}"/>
          </ac:spMkLst>
        </pc:spChg>
        <pc:spChg chg="add mod">
          <ac:chgData name="Eric Salmi" userId="11116aec-7225-4b88-b67a-d183cb62e2e1" providerId="ADAL" clId="{D67285A0-AF13-4466-9821-791F4683D4DF}" dt="2026-07-18T01:12:01.193" v="4801" actId="20577"/>
          <ac:spMkLst>
            <pc:docMk/>
            <pc:sldMk cId="3624721427" sldId="324"/>
            <ac:spMk id="7" creationId="{48C3EF7F-DF71-521A-958B-7BC757B2F322}"/>
          </ac:spMkLst>
        </pc:spChg>
        <pc:spChg chg="add">
          <ac:chgData name="Eric Salmi" userId="11116aec-7225-4b88-b67a-d183cb62e2e1" providerId="ADAL" clId="{D67285A0-AF13-4466-9821-791F4683D4DF}" dt="2026-07-21T12:16:21.196" v="5253" actId="22"/>
          <ac:spMkLst>
            <pc:docMk/>
            <pc:sldMk cId="3624721427" sldId="324"/>
            <ac:spMk id="9" creationId="{4BE5E025-0B79-13C1-F9BD-97A4C69B91D1}"/>
          </ac:spMkLst>
        </pc:spChg>
        <pc:spChg chg="add mod">
          <ac:chgData name="Eric Salmi" userId="11116aec-7225-4b88-b67a-d183cb62e2e1" providerId="ADAL" clId="{D67285A0-AF13-4466-9821-791F4683D4DF}" dt="2026-07-15T20:54:45.958" v="3501" actId="1076"/>
          <ac:spMkLst>
            <pc:docMk/>
            <pc:sldMk cId="3624721427" sldId="324"/>
            <ac:spMk id="10" creationId="{3D11851F-8B83-00C5-F7D5-FA2ECB691442}"/>
          </ac:spMkLst>
        </pc:spChg>
        <pc:spChg chg="add mod">
          <ac:chgData name="Eric Salmi" userId="11116aec-7225-4b88-b67a-d183cb62e2e1" providerId="ADAL" clId="{D67285A0-AF13-4466-9821-791F4683D4DF}" dt="2026-07-17T16:22:01.898" v="3932" actId="14100"/>
          <ac:spMkLst>
            <pc:docMk/>
            <pc:sldMk cId="3624721427" sldId="324"/>
            <ac:spMk id="11" creationId="{826991C8-97FF-94B4-E69F-FF1CA75A7CAA}"/>
          </ac:spMkLst>
        </pc:spChg>
        <pc:spChg chg="add mod">
          <ac:chgData name="Eric Salmi" userId="11116aec-7225-4b88-b67a-d183cb62e2e1" providerId="ADAL" clId="{D67285A0-AF13-4466-9821-791F4683D4DF}" dt="2026-07-17T16:27:18.357" v="3989" actId="14100"/>
          <ac:spMkLst>
            <pc:docMk/>
            <pc:sldMk cId="3624721427" sldId="324"/>
            <ac:spMk id="12" creationId="{C7EDA649-1C34-87D0-4F2E-948276279373}"/>
          </ac:spMkLst>
        </pc:spChg>
        <pc:spChg chg="add mod">
          <ac:chgData name="Eric Salmi" userId="11116aec-7225-4b88-b67a-d183cb62e2e1" providerId="ADAL" clId="{D67285A0-AF13-4466-9821-791F4683D4DF}" dt="2026-07-17T16:26:28.221" v="3972" actId="1076"/>
          <ac:spMkLst>
            <pc:docMk/>
            <pc:sldMk cId="3624721427" sldId="324"/>
            <ac:spMk id="13" creationId="{E775FA49-2086-778E-AA25-187B14704E88}"/>
          </ac:spMkLst>
        </pc:spChg>
        <pc:spChg chg="mod">
          <ac:chgData name="Eric Salmi" userId="11116aec-7225-4b88-b67a-d183cb62e2e1" providerId="ADAL" clId="{D67285A0-AF13-4466-9821-791F4683D4DF}" dt="2026-07-17T16:54:15.799" v="4260" actId="14100"/>
          <ac:spMkLst>
            <pc:docMk/>
            <pc:sldMk cId="3624721427" sldId="324"/>
            <ac:spMk id="15" creationId="{8136BF7C-7D05-F530-A37D-61053A3EFD0C}"/>
          </ac:spMkLst>
        </pc:spChg>
        <pc:spChg chg="add mod">
          <ac:chgData name="Eric Salmi" userId="11116aec-7225-4b88-b67a-d183cb62e2e1" providerId="ADAL" clId="{D67285A0-AF13-4466-9821-791F4683D4DF}" dt="2026-07-17T16:33:35.299" v="4076" actId="14100"/>
          <ac:spMkLst>
            <pc:docMk/>
            <pc:sldMk cId="3624721427" sldId="324"/>
            <ac:spMk id="16" creationId="{E1AE5398-58A0-C730-A108-37370A7F0B99}"/>
          </ac:spMkLst>
        </pc:spChg>
        <pc:spChg chg="mod">
          <ac:chgData name="Eric Salmi" userId="11116aec-7225-4b88-b67a-d183cb62e2e1" providerId="ADAL" clId="{D67285A0-AF13-4466-9821-791F4683D4DF}" dt="2026-07-17T16:54:22.589" v="4261" actId="14100"/>
          <ac:spMkLst>
            <pc:docMk/>
            <pc:sldMk cId="3624721427" sldId="324"/>
            <ac:spMk id="17" creationId="{E239A551-2890-6A23-856D-E154EEA0183A}"/>
          </ac:spMkLst>
        </pc:spChg>
        <pc:spChg chg="add mod">
          <ac:chgData name="Eric Salmi" userId="11116aec-7225-4b88-b67a-d183cb62e2e1" providerId="ADAL" clId="{D67285A0-AF13-4466-9821-791F4683D4DF}" dt="2026-07-17T16:35:10.970" v="4115" actId="20577"/>
          <ac:spMkLst>
            <pc:docMk/>
            <pc:sldMk cId="3624721427" sldId="324"/>
            <ac:spMk id="19" creationId="{62F4BC6F-F10A-5FB0-D801-C6905D094874}"/>
          </ac:spMkLst>
        </pc:spChg>
        <pc:spChg chg="add mod">
          <ac:chgData name="Eric Salmi" userId="11116aec-7225-4b88-b67a-d183cb62e2e1" providerId="ADAL" clId="{D67285A0-AF13-4466-9821-791F4683D4DF}" dt="2026-07-17T16:44:40.629" v="4197" actId="1076"/>
          <ac:spMkLst>
            <pc:docMk/>
            <pc:sldMk cId="3624721427" sldId="324"/>
            <ac:spMk id="21" creationId="{7D10925C-F9E3-3FDA-4C5D-48F44F98A66D}"/>
          </ac:spMkLst>
        </pc:spChg>
        <pc:spChg chg="add mod">
          <ac:chgData name="Eric Salmi" userId="11116aec-7225-4b88-b67a-d183cb62e2e1" providerId="ADAL" clId="{D67285A0-AF13-4466-9821-791F4683D4DF}" dt="2026-07-17T16:50:16.751" v="4214" actId="207"/>
          <ac:spMkLst>
            <pc:docMk/>
            <pc:sldMk cId="3624721427" sldId="324"/>
            <ac:spMk id="25" creationId="{56D0CA9A-7B71-1DD0-01DB-076CB1FFEC38}"/>
          </ac:spMkLst>
        </pc:spChg>
        <pc:picChg chg="add del">
          <ac:chgData name="Eric Salmi" userId="11116aec-7225-4b88-b67a-d183cb62e2e1" providerId="ADAL" clId="{D67285A0-AF13-4466-9821-791F4683D4DF}" dt="2026-07-21T10:57:22.592" v="5186" actId="478"/>
          <ac:picMkLst>
            <pc:docMk/>
            <pc:sldMk cId="3624721427" sldId="324"/>
            <ac:picMk id="4" creationId="{DE6502F0-D1E5-EAAB-6894-850493C296EC}"/>
          </ac:picMkLst>
        </pc:picChg>
        <pc:picChg chg="add mod ord">
          <ac:chgData name="Eric Salmi" userId="11116aec-7225-4b88-b67a-d183cb62e2e1" providerId="ADAL" clId="{D67285A0-AF13-4466-9821-791F4683D4DF}" dt="2026-07-15T20:52:03.676" v="3481" actId="34135"/>
          <ac:picMkLst>
            <pc:docMk/>
            <pc:sldMk cId="3624721427" sldId="324"/>
            <ac:picMk id="6" creationId="{629F591A-F3A9-B87E-B50E-6340262EBF21}"/>
          </ac:picMkLst>
        </pc:picChg>
        <pc:picChg chg="add mod">
          <ac:chgData name="Eric Salmi" userId="11116aec-7225-4b88-b67a-d183cb62e2e1" providerId="ADAL" clId="{D67285A0-AF13-4466-9821-791F4683D4DF}" dt="2026-07-17T16:49:44.771" v="4206" actId="14100"/>
          <ac:picMkLst>
            <pc:docMk/>
            <pc:sldMk cId="3624721427" sldId="324"/>
            <ac:picMk id="23" creationId="{82132E36-38DC-B970-A463-CBA5C4041FBF}"/>
          </ac:picMkLst>
        </pc:picChg>
      </pc:sldChg>
      <pc:sldChg chg="addSp delSp modSp add mod ord setBg">
        <pc:chgData name="Eric Salmi" userId="11116aec-7225-4b88-b67a-d183cb62e2e1" providerId="ADAL" clId="{D67285A0-AF13-4466-9821-791F4683D4DF}" dt="2026-07-21T12:16:10.164" v="5251" actId="22"/>
        <pc:sldMkLst>
          <pc:docMk/>
          <pc:sldMk cId="292612541" sldId="326"/>
        </pc:sldMkLst>
        <pc:spChg chg="add">
          <ac:chgData name="Eric Salmi" userId="11116aec-7225-4b88-b67a-d183cb62e2e1" providerId="ADAL" clId="{D67285A0-AF13-4466-9821-791F4683D4DF}" dt="2026-07-21T12:16:10.164" v="5251" actId="22"/>
          <ac:spMkLst>
            <pc:docMk/>
            <pc:sldMk cId="292612541" sldId="326"/>
            <ac:spMk id="4" creationId="{77C22DAD-0A9A-1715-C49C-21577F0E18CA}"/>
          </ac:spMkLst>
        </pc:spChg>
        <pc:spChg chg="mod">
          <ac:chgData name="Eric Salmi" userId="11116aec-7225-4b88-b67a-d183cb62e2e1" providerId="ADAL" clId="{D67285A0-AF13-4466-9821-791F4683D4DF}" dt="2026-07-17T17:26:01.500" v="4353" actId="207"/>
          <ac:spMkLst>
            <pc:docMk/>
            <pc:sldMk cId="292612541" sldId="326"/>
            <ac:spMk id="15" creationId="{BCA85C17-B091-B58C-5C3E-0F96111695CE}"/>
          </ac:spMkLst>
        </pc:spChg>
        <pc:spChg chg="mod">
          <ac:chgData name="Eric Salmi" userId="11116aec-7225-4b88-b67a-d183cb62e2e1" providerId="ADAL" clId="{D67285A0-AF13-4466-9821-791F4683D4DF}" dt="2026-07-17T17:25:49.760" v="4349" actId="14100"/>
          <ac:spMkLst>
            <pc:docMk/>
            <pc:sldMk cId="292612541" sldId="326"/>
            <ac:spMk id="17" creationId="{3CCE9525-AB3C-F67A-24EE-BF6D45FBE2A3}"/>
          </ac:spMkLst>
        </pc:spChg>
        <pc:picChg chg="add del">
          <ac:chgData name="Eric Salmi" userId="11116aec-7225-4b88-b67a-d183cb62e2e1" providerId="ADAL" clId="{D67285A0-AF13-4466-9821-791F4683D4DF}" dt="2026-07-21T10:57:29.466" v="5188" actId="478"/>
          <ac:picMkLst>
            <pc:docMk/>
            <pc:sldMk cId="292612541" sldId="326"/>
            <ac:picMk id="3" creationId="{12DC1AC1-5CE6-A0D3-C473-BE404FEE6A45}"/>
          </ac:picMkLst>
        </pc:picChg>
        <pc:picChg chg="add mod ord">
          <ac:chgData name="Eric Salmi" userId="11116aec-7225-4b88-b67a-d183cb62e2e1" providerId="ADAL" clId="{D67285A0-AF13-4466-9821-791F4683D4DF}" dt="2026-07-17T19:40:08.538" v="4404" actId="34135"/>
          <ac:picMkLst>
            <pc:docMk/>
            <pc:sldMk cId="292612541" sldId="326"/>
            <ac:picMk id="18" creationId="{B778DF47-C8A5-E5CC-0EF4-A43AE58A34B6}"/>
          </ac:picMkLst>
        </pc:picChg>
      </pc:sldChg>
      <pc:sldChg chg="addSp delSp modSp add mod ord">
        <pc:chgData name="Eric Salmi" userId="11116aec-7225-4b88-b67a-d183cb62e2e1" providerId="ADAL" clId="{D67285A0-AF13-4466-9821-791F4683D4DF}" dt="2026-07-21T14:55:18.394" v="5280"/>
        <pc:sldMkLst>
          <pc:docMk/>
          <pc:sldMk cId="2920309729" sldId="328"/>
        </pc:sldMkLst>
        <pc:spChg chg="add">
          <ac:chgData name="Eric Salmi" userId="11116aec-7225-4b88-b67a-d183cb62e2e1" providerId="ADAL" clId="{D67285A0-AF13-4466-9821-791F4683D4DF}" dt="2026-07-21T12:15:17.734" v="5243" actId="22"/>
          <ac:spMkLst>
            <pc:docMk/>
            <pc:sldMk cId="2920309729" sldId="328"/>
            <ac:spMk id="4" creationId="{7DCE6298-355E-9131-C877-7214DBF95928}"/>
          </ac:spMkLst>
        </pc:spChg>
        <pc:spChg chg="mod">
          <ac:chgData name="Eric Salmi" userId="11116aec-7225-4b88-b67a-d183cb62e2e1" providerId="ADAL" clId="{D67285A0-AF13-4466-9821-791F4683D4DF}" dt="2026-07-17T19:57:47.724" v="4485" actId="14100"/>
          <ac:spMkLst>
            <pc:docMk/>
            <pc:sldMk cId="2920309729" sldId="328"/>
            <ac:spMk id="20" creationId="{8ED66307-EC1E-376E-B4B3-470FBDD16C2B}"/>
          </ac:spMkLst>
        </pc:spChg>
        <pc:picChg chg="add del">
          <ac:chgData name="Eric Salmi" userId="11116aec-7225-4b88-b67a-d183cb62e2e1" providerId="ADAL" clId="{D67285A0-AF13-4466-9821-791F4683D4DF}" dt="2026-07-21T10:57:38.410" v="5191" actId="478"/>
          <ac:picMkLst>
            <pc:docMk/>
            <pc:sldMk cId="2920309729" sldId="328"/>
            <ac:picMk id="3" creationId="{CDEA75BF-2BE0-CA3E-A100-3C9994C954C4}"/>
          </ac:picMkLst>
        </pc:picChg>
        <pc:picChg chg="add mod ord">
          <ac:chgData name="Eric Salmi" userId="11116aec-7225-4b88-b67a-d183cb62e2e1" providerId="ADAL" clId="{D67285A0-AF13-4466-9821-791F4683D4DF}" dt="2026-07-13T17:55:59.437" v="3316" actId="34135"/>
          <ac:picMkLst>
            <pc:docMk/>
            <pc:sldMk cId="2920309729" sldId="328"/>
            <ac:picMk id="6" creationId="{E21F70E8-EF42-95B0-FD24-1CFC3EB34CCD}"/>
          </ac:picMkLst>
        </pc:picChg>
        <pc:cxnChg chg="add mod">
          <ac:chgData name="Eric Salmi" userId="11116aec-7225-4b88-b67a-d183cb62e2e1" providerId="ADAL" clId="{D67285A0-AF13-4466-9821-791F4683D4DF}" dt="2026-07-21T14:55:18.394" v="5280"/>
          <ac:cxnSpMkLst>
            <pc:docMk/>
            <pc:sldMk cId="2920309729" sldId="328"/>
            <ac:cxnSpMk id="2" creationId="{54149D5F-F0E6-6678-7CCD-BF4819F071E4}"/>
          </ac:cxnSpMkLst>
        </pc:cxnChg>
      </pc:sldChg>
      <pc:sldChg chg="addSp delSp modSp add mod">
        <pc:chgData name="Eric Salmi" userId="11116aec-7225-4b88-b67a-d183cb62e2e1" providerId="ADAL" clId="{D67285A0-AF13-4466-9821-791F4683D4DF}" dt="2026-07-21T14:55:21.795" v="5281"/>
        <pc:sldMkLst>
          <pc:docMk/>
          <pc:sldMk cId="1498276984" sldId="329"/>
        </pc:sldMkLst>
        <pc:spChg chg="add">
          <ac:chgData name="Eric Salmi" userId="11116aec-7225-4b88-b67a-d183cb62e2e1" providerId="ADAL" clId="{D67285A0-AF13-4466-9821-791F4683D4DF}" dt="2026-07-21T12:15:06.899" v="5242" actId="22"/>
          <ac:spMkLst>
            <pc:docMk/>
            <pc:sldMk cId="1498276984" sldId="329"/>
            <ac:spMk id="5" creationId="{982881AA-6B38-259D-80E4-720500C8FECD}"/>
          </ac:spMkLst>
        </pc:spChg>
        <pc:spChg chg="mod">
          <ac:chgData name="Eric Salmi" userId="11116aec-7225-4b88-b67a-d183cb62e2e1" providerId="ADAL" clId="{D67285A0-AF13-4466-9821-791F4683D4DF}" dt="2026-07-17T19:58:19.120" v="4489" actId="207"/>
          <ac:spMkLst>
            <pc:docMk/>
            <pc:sldMk cId="1498276984" sldId="329"/>
            <ac:spMk id="20" creationId="{07FD8D52-85FE-46AB-89FC-2E1F42393DC2}"/>
          </ac:spMkLst>
        </pc:spChg>
        <pc:picChg chg="add del">
          <ac:chgData name="Eric Salmi" userId="11116aec-7225-4b88-b67a-d183cb62e2e1" providerId="ADAL" clId="{D67285A0-AF13-4466-9821-791F4683D4DF}" dt="2026-07-21T10:57:42.112" v="5192" actId="478"/>
          <ac:picMkLst>
            <pc:docMk/>
            <pc:sldMk cId="1498276984" sldId="329"/>
            <ac:picMk id="3" creationId="{C4A53CE4-0694-07F9-99C3-1F056AB8641F}"/>
          </ac:picMkLst>
        </pc:picChg>
        <pc:cxnChg chg="add mod">
          <ac:chgData name="Eric Salmi" userId="11116aec-7225-4b88-b67a-d183cb62e2e1" providerId="ADAL" clId="{D67285A0-AF13-4466-9821-791F4683D4DF}" dt="2026-07-21T14:55:21.795" v="5281"/>
          <ac:cxnSpMkLst>
            <pc:docMk/>
            <pc:sldMk cId="1498276984" sldId="329"/>
            <ac:cxnSpMk id="2" creationId="{5A90F4C0-3418-1995-180F-0ADF04542954}"/>
          </ac:cxnSpMkLst>
        </pc:cxnChg>
      </pc:sldChg>
      <pc:sldChg chg="addSp delSp modSp add mod setBg setClrOvrMap">
        <pc:chgData name="Eric Salmi" userId="11116aec-7225-4b88-b67a-d183cb62e2e1" providerId="ADAL" clId="{D67285A0-AF13-4466-9821-791F4683D4DF}" dt="2026-07-21T17:40:22.166" v="5623" actId="34136"/>
        <pc:sldMkLst>
          <pc:docMk/>
          <pc:sldMk cId="2774648345" sldId="330"/>
        </pc:sldMkLst>
        <pc:spChg chg="add mod">
          <ac:chgData name="Eric Salmi" userId="11116aec-7225-4b88-b67a-d183cb62e2e1" providerId="ADAL" clId="{D67285A0-AF13-4466-9821-791F4683D4DF}" dt="2026-07-21T12:14:40.260" v="5239" actId="1076"/>
          <ac:spMkLst>
            <pc:docMk/>
            <pc:sldMk cId="2774648345" sldId="330"/>
            <ac:spMk id="8" creationId="{CD10A7CB-2CFF-E748-17D8-40F04BEF4608}"/>
          </ac:spMkLst>
        </pc:spChg>
        <pc:spChg chg="mod ord">
          <ac:chgData name="Eric Salmi" userId="11116aec-7225-4b88-b67a-d183cb62e2e1" providerId="ADAL" clId="{D67285A0-AF13-4466-9821-791F4683D4DF}" dt="2026-07-21T17:28:41.129" v="5456" actId="1076"/>
          <ac:spMkLst>
            <pc:docMk/>
            <pc:sldMk cId="2774648345" sldId="330"/>
            <ac:spMk id="20" creationId="{C4E10D8D-A551-3274-A800-38F29F2F615D}"/>
          </ac:spMkLst>
        </pc:spChg>
        <pc:graphicFrameChg chg="add del mod">
          <ac:chgData name="Eric Salmi" userId="11116aec-7225-4b88-b67a-d183cb62e2e1" providerId="ADAL" clId="{D67285A0-AF13-4466-9821-791F4683D4DF}" dt="2026-07-21T15:15:20.526" v="5311" actId="478"/>
          <ac:graphicFrameMkLst>
            <pc:docMk/>
            <pc:sldMk cId="2774648345" sldId="330"/>
            <ac:graphicFrameMk id="6" creationId="{FCA3899D-96A5-3B64-C237-0B16D8BC401D}"/>
          </ac:graphicFrameMkLst>
        </pc:graphicFrameChg>
        <pc:graphicFrameChg chg="add del mod ord">
          <ac:chgData name="Eric Salmi" userId="11116aec-7225-4b88-b67a-d183cb62e2e1" providerId="ADAL" clId="{D67285A0-AF13-4466-9821-791F4683D4DF}" dt="2026-07-21T15:16:08.866" v="5324" actId="478"/>
          <ac:graphicFrameMkLst>
            <pc:docMk/>
            <pc:sldMk cId="2774648345" sldId="330"/>
            <ac:graphicFrameMk id="7" creationId="{74A6DAFE-7889-508B-E9B3-72604C061462}"/>
          </ac:graphicFrameMkLst>
        </pc:graphicFrameChg>
        <pc:graphicFrameChg chg="add del mod ord">
          <ac:chgData name="Eric Salmi" userId="11116aec-7225-4b88-b67a-d183cb62e2e1" providerId="ADAL" clId="{D67285A0-AF13-4466-9821-791F4683D4DF}" dt="2026-07-21T17:10:24.232" v="5438" actId="478"/>
          <ac:graphicFrameMkLst>
            <pc:docMk/>
            <pc:sldMk cId="2774648345" sldId="330"/>
            <ac:graphicFrameMk id="9" creationId="{59866B09-1866-9BFF-8912-05762D2BFED2}"/>
          </ac:graphicFrameMkLst>
        </pc:graphicFrameChg>
        <pc:graphicFrameChg chg="del">
          <ac:chgData name="Eric Salmi" userId="11116aec-7225-4b88-b67a-d183cb62e2e1" providerId="ADAL" clId="{D67285A0-AF13-4466-9821-791F4683D4DF}" dt="2026-07-21T12:27:58.925" v="5255" actId="478"/>
          <ac:graphicFrameMkLst>
            <pc:docMk/>
            <pc:sldMk cId="2774648345" sldId="330"/>
            <ac:graphicFrameMk id="9" creationId="{71344B84-A774-4169-389A-9458B700F6C4}"/>
          </ac:graphicFrameMkLst>
        </pc:graphicFrameChg>
        <pc:graphicFrameChg chg="add del mod">
          <ac:chgData name="Eric Salmi" userId="11116aec-7225-4b88-b67a-d183cb62e2e1" providerId="ADAL" clId="{D67285A0-AF13-4466-9821-791F4683D4DF}" dt="2026-07-21T15:17:04.142" v="5331" actId="478"/>
          <ac:graphicFrameMkLst>
            <pc:docMk/>
            <pc:sldMk cId="2774648345" sldId="330"/>
            <ac:graphicFrameMk id="10" creationId="{BAC16624-41E8-45BD-9684-67A3E3809305}"/>
          </ac:graphicFrameMkLst>
        </pc:graphicFrameChg>
        <pc:graphicFrameChg chg="del">
          <ac:chgData name="Eric Salmi" userId="11116aec-7225-4b88-b67a-d183cb62e2e1" providerId="ADAL" clId="{D67285A0-AF13-4466-9821-791F4683D4DF}" dt="2026-07-21T12:34:27.882" v="5257" actId="478"/>
          <ac:graphicFrameMkLst>
            <pc:docMk/>
            <pc:sldMk cId="2774648345" sldId="330"/>
            <ac:graphicFrameMk id="10" creationId="{CB2B2D0C-4F77-A61B-8089-EC6D29793AB3}"/>
          </ac:graphicFrameMkLst>
        </pc:graphicFrameChg>
        <pc:graphicFrameChg chg="add del mod">
          <ac:chgData name="Eric Salmi" userId="11116aec-7225-4b88-b67a-d183cb62e2e1" providerId="ADAL" clId="{D67285A0-AF13-4466-9821-791F4683D4DF}" dt="2026-07-21T15:17:14.188" v="5335" actId="478"/>
          <ac:graphicFrameMkLst>
            <pc:docMk/>
            <pc:sldMk cId="2774648345" sldId="330"/>
            <ac:graphicFrameMk id="11" creationId="{FD64ADD6-9344-B53D-1582-0354B0B01D63}"/>
          </ac:graphicFrameMkLst>
        </pc:graphicFrameChg>
        <pc:graphicFrameChg chg="del">
          <ac:chgData name="Eric Salmi" userId="11116aec-7225-4b88-b67a-d183cb62e2e1" providerId="ADAL" clId="{D67285A0-AF13-4466-9821-791F4683D4DF}" dt="2026-07-21T12:34:51.783" v="5258" actId="478"/>
          <ac:graphicFrameMkLst>
            <pc:docMk/>
            <pc:sldMk cId="2774648345" sldId="330"/>
            <ac:graphicFrameMk id="12" creationId="{2233BDFE-8BD5-6DAC-D596-42268021907C}"/>
          </ac:graphicFrameMkLst>
        </pc:graphicFrameChg>
        <pc:graphicFrameChg chg="del">
          <ac:chgData name="Eric Salmi" userId="11116aec-7225-4b88-b67a-d183cb62e2e1" providerId="ADAL" clId="{D67285A0-AF13-4466-9821-791F4683D4DF}" dt="2026-07-21T12:41:12.298" v="5259" actId="478"/>
          <ac:graphicFrameMkLst>
            <pc:docMk/>
            <pc:sldMk cId="2774648345" sldId="330"/>
            <ac:graphicFrameMk id="13" creationId="{46015623-7CFA-55FA-2CBE-02A456EB297B}"/>
          </ac:graphicFrameMkLst>
        </pc:graphicFrameChg>
        <pc:graphicFrameChg chg="del mod">
          <ac:chgData name="Eric Salmi" userId="11116aec-7225-4b88-b67a-d183cb62e2e1" providerId="ADAL" clId="{D67285A0-AF13-4466-9821-791F4683D4DF}" dt="2026-07-21T12:41:45.405" v="5261" actId="478"/>
          <ac:graphicFrameMkLst>
            <pc:docMk/>
            <pc:sldMk cId="2774648345" sldId="330"/>
            <ac:graphicFrameMk id="14" creationId="{2487D5C8-F517-8BF7-5230-13F72E28CB5F}"/>
          </ac:graphicFrameMkLst>
        </pc:graphicFrameChg>
        <pc:graphicFrameChg chg="del">
          <ac:chgData name="Eric Salmi" userId="11116aec-7225-4b88-b67a-d183cb62e2e1" providerId="ADAL" clId="{D67285A0-AF13-4466-9821-791F4683D4DF}" dt="2026-07-21T12:52:43.160" v="5270" actId="478"/>
          <ac:graphicFrameMkLst>
            <pc:docMk/>
            <pc:sldMk cId="2774648345" sldId="330"/>
            <ac:graphicFrameMk id="23" creationId="{9321FA25-FDC2-620A-C117-D48C3DDCF546}"/>
          </ac:graphicFrameMkLst>
        </pc:graphicFrameChg>
        <pc:picChg chg="add del mod">
          <ac:chgData name="Eric Salmi" userId="11116aec-7225-4b88-b67a-d183cb62e2e1" providerId="ADAL" clId="{D67285A0-AF13-4466-9821-791F4683D4DF}" dt="2026-07-21T12:09:48.881" v="5199" actId="478"/>
          <ac:picMkLst>
            <pc:docMk/>
            <pc:sldMk cId="2774648345" sldId="330"/>
            <ac:picMk id="3" creationId="{DD5E9CA4-760C-3DB3-B7D4-0EC0755639EA}"/>
          </ac:picMkLst>
        </pc:picChg>
        <pc:picChg chg="add del mod ord">
          <ac:chgData name="Eric Salmi" userId="11116aec-7225-4b88-b67a-d183cb62e2e1" providerId="ADAL" clId="{D67285A0-AF13-4466-9821-791F4683D4DF}" dt="2026-07-21T15:32:13.292" v="5373" actId="478"/>
          <ac:picMkLst>
            <pc:docMk/>
            <pc:sldMk cId="2774648345" sldId="330"/>
            <ac:picMk id="4" creationId="{2BE854B8-86BF-4888-DD66-116D6B7CBE52}"/>
          </ac:picMkLst>
        </pc:picChg>
        <pc:picChg chg="add mod ord">
          <ac:chgData name="Eric Salmi" userId="11116aec-7225-4b88-b67a-d183cb62e2e1" providerId="ADAL" clId="{D67285A0-AF13-4466-9821-791F4683D4DF}" dt="2026-07-21T17:29:07.716" v="5462" actId="34135"/>
          <ac:picMkLst>
            <pc:docMk/>
            <pc:sldMk cId="2774648345" sldId="330"/>
            <ac:picMk id="5" creationId="{A39EC2D5-9703-F551-D05F-D13EEC4F84EF}"/>
          </ac:picMkLst>
        </pc:picChg>
        <pc:picChg chg="add del mod">
          <ac:chgData name="Eric Salmi" userId="11116aec-7225-4b88-b67a-d183cb62e2e1" providerId="ADAL" clId="{D67285A0-AF13-4466-9821-791F4683D4DF}" dt="2026-07-21T12:13:22.566" v="5211" actId="478"/>
          <ac:picMkLst>
            <pc:docMk/>
            <pc:sldMk cId="2774648345" sldId="330"/>
            <ac:picMk id="7" creationId="{9A61330F-42F9-2976-5CF4-05EB4BFD1F3C}"/>
          </ac:picMkLst>
        </pc:picChg>
        <pc:picChg chg="add del mod">
          <ac:chgData name="Eric Salmi" userId="11116aec-7225-4b88-b67a-d183cb62e2e1" providerId="ADAL" clId="{D67285A0-AF13-4466-9821-791F4683D4DF}" dt="2026-07-21T12:08:39.175" v="5196" actId="478"/>
          <ac:picMkLst>
            <pc:docMk/>
            <pc:sldMk cId="2774648345" sldId="330"/>
            <ac:picMk id="11" creationId="{CE186469-FEC9-D054-8EED-0B7B23B5C1D3}"/>
          </ac:picMkLst>
        </pc:picChg>
        <pc:picChg chg="add del mod ord">
          <ac:chgData name="Eric Salmi" userId="11116aec-7225-4b88-b67a-d183cb62e2e1" providerId="ADAL" clId="{D67285A0-AF13-4466-9821-791F4683D4DF}" dt="2026-07-21T16:25:43.515" v="5386" actId="478"/>
          <ac:picMkLst>
            <pc:docMk/>
            <pc:sldMk cId="2774648345" sldId="330"/>
            <ac:picMk id="13" creationId="{54A599B5-2B70-AD85-E51B-C9DCA11AB90A}"/>
          </ac:picMkLst>
        </pc:picChg>
        <pc:picChg chg="add del mod ord">
          <ac:chgData name="Eric Salmi" userId="11116aec-7225-4b88-b67a-d183cb62e2e1" providerId="ADAL" clId="{D67285A0-AF13-4466-9821-791F4683D4DF}" dt="2026-07-21T16:52:02.953" v="5421" actId="478"/>
          <ac:picMkLst>
            <pc:docMk/>
            <pc:sldMk cId="2774648345" sldId="330"/>
            <ac:picMk id="15" creationId="{7E4D0F5B-146C-BD67-DD0F-2B4563D8E3BC}"/>
          </ac:picMkLst>
        </pc:picChg>
        <pc:picChg chg="add del mod">
          <ac:chgData name="Eric Salmi" userId="11116aec-7225-4b88-b67a-d183cb62e2e1" providerId="ADAL" clId="{D67285A0-AF13-4466-9821-791F4683D4DF}" dt="2026-07-21T10:57:52.105" v="5195" actId="478"/>
          <ac:picMkLst>
            <pc:docMk/>
            <pc:sldMk cId="2774648345" sldId="330"/>
            <ac:picMk id="15" creationId="{A60AF58D-16DF-749A-D428-AFBB3258A998}"/>
          </ac:picMkLst>
        </pc:picChg>
        <pc:picChg chg="add del mod">
          <ac:chgData name="Eric Salmi" userId="11116aec-7225-4b88-b67a-d183cb62e2e1" providerId="ADAL" clId="{D67285A0-AF13-4466-9821-791F4683D4DF}" dt="2026-07-21T17:10:05.921" v="5433" actId="478"/>
          <ac:picMkLst>
            <pc:docMk/>
            <pc:sldMk cId="2774648345" sldId="330"/>
            <ac:picMk id="17" creationId="{06B464B3-3E5D-87DC-F3C1-4DB638B8740D}"/>
          </ac:picMkLst>
        </pc:picChg>
        <pc:picChg chg="add del mod">
          <ac:chgData name="Eric Salmi" userId="11116aec-7225-4b88-b67a-d183cb62e2e1" providerId="ADAL" clId="{D67285A0-AF13-4466-9821-791F4683D4DF}" dt="2026-07-21T12:50:46" v="5264" actId="478"/>
          <ac:picMkLst>
            <pc:docMk/>
            <pc:sldMk cId="2774648345" sldId="330"/>
            <ac:picMk id="17" creationId="{EB657A29-2134-CEBE-4FF3-BBAAC2C2E5D4}"/>
          </ac:picMkLst>
        </pc:picChg>
        <pc:picChg chg="add del mod">
          <ac:chgData name="Eric Salmi" userId="11116aec-7225-4b88-b67a-d183cb62e2e1" providerId="ADAL" clId="{D67285A0-AF13-4466-9821-791F4683D4DF}" dt="2026-07-21T12:51:23.968" v="5267" actId="478"/>
          <ac:picMkLst>
            <pc:docMk/>
            <pc:sldMk cId="2774648345" sldId="330"/>
            <ac:picMk id="19" creationId="{34FCBB9C-3339-0204-F541-5432E3C52D4D}"/>
          </ac:picMkLst>
        </pc:picChg>
        <pc:picChg chg="add del mod ord">
          <ac:chgData name="Eric Salmi" userId="11116aec-7225-4b88-b67a-d183cb62e2e1" providerId="ADAL" clId="{D67285A0-AF13-4466-9821-791F4683D4DF}" dt="2026-07-21T17:28:12.472" v="5447" actId="478"/>
          <ac:picMkLst>
            <pc:docMk/>
            <pc:sldMk cId="2774648345" sldId="330"/>
            <ac:picMk id="19" creationId="{A8691A30-1800-B796-37AD-4F08F0B08F4F}"/>
          </ac:picMkLst>
        </pc:picChg>
        <pc:picChg chg="add del mod">
          <ac:chgData name="Eric Salmi" userId="11116aec-7225-4b88-b67a-d183cb62e2e1" providerId="ADAL" clId="{D67285A0-AF13-4466-9821-791F4683D4DF}" dt="2026-07-21T17:38:58.561" v="5583" actId="478"/>
          <ac:picMkLst>
            <pc:docMk/>
            <pc:sldMk cId="2774648345" sldId="330"/>
            <ac:picMk id="22" creationId="{7FF48E4B-8D81-B94D-11A5-F72544BA6A0E}"/>
          </ac:picMkLst>
        </pc:picChg>
        <pc:picChg chg="add del mod">
          <ac:chgData name="Eric Salmi" userId="11116aec-7225-4b88-b67a-d183cb62e2e1" providerId="ADAL" clId="{D67285A0-AF13-4466-9821-791F4683D4DF}" dt="2026-07-21T12:52:03.330" v="5269" actId="478"/>
          <ac:picMkLst>
            <pc:docMk/>
            <pc:sldMk cId="2774648345" sldId="330"/>
            <ac:picMk id="22" creationId="{CB3CD310-6C09-DF2A-D884-1629F92B7EEE}"/>
          </ac:picMkLst>
        </pc:picChg>
        <pc:picChg chg="mod">
          <ac:chgData name="Eric Salmi" userId="11116aec-7225-4b88-b67a-d183cb62e2e1" providerId="ADAL" clId="{D67285A0-AF13-4466-9821-791F4683D4DF}" dt="2026-07-14T12:39:13.789" v="3400" actId="26606"/>
          <ac:picMkLst>
            <pc:docMk/>
            <pc:sldMk cId="2774648345" sldId="330"/>
            <ac:picMk id="24" creationId="{9DECD57B-9927-1322-9AE1-F2354ED7DC9D}"/>
          </ac:picMkLst>
        </pc:picChg>
        <pc:picChg chg="add mod ord">
          <ac:chgData name="Eric Salmi" userId="11116aec-7225-4b88-b67a-d183cb62e2e1" providerId="ADAL" clId="{D67285A0-AF13-4466-9821-791F4683D4DF}" dt="2026-07-21T17:40:22.166" v="5623" actId="34136"/>
          <ac:picMkLst>
            <pc:docMk/>
            <pc:sldMk cId="2774648345" sldId="330"/>
            <ac:picMk id="25" creationId="{C5BE1A31-B5EF-B4C8-0C77-271D42638FDA}"/>
          </ac:picMkLst>
        </pc:picChg>
        <pc:picChg chg="add del mod">
          <ac:chgData name="Eric Salmi" userId="11116aec-7225-4b88-b67a-d183cb62e2e1" providerId="ADAL" clId="{D67285A0-AF13-4466-9821-791F4683D4DF}" dt="2026-07-21T12:28:03.789" v="5256" actId="478"/>
          <ac:picMkLst>
            <pc:docMk/>
            <pc:sldMk cId="2774648345" sldId="330"/>
            <ac:picMk id="25" creationId="{EE3B3CC6-CB05-9F9E-3D40-81A5BFDAC347}"/>
          </ac:picMkLst>
        </pc:picChg>
        <pc:cxnChg chg="add mod">
          <ac:chgData name="Eric Salmi" userId="11116aec-7225-4b88-b67a-d183cb62e2e1" providerId="ADAL" clId="{D67285A0-AF13-4466-9821-791F4683D4DF}" dt="2026-07-21T14:56:20.703" v="5299"/>
          <ac:cxnSpMkLst>
            <pc:docMk/>
            <pc:sldMk cId="2774648345" sldId="330"/>
            <ac:cxnSpMk id="2" creationId="{9D350355-6B09-3813-A55F-903C601D0939}"/>
          </ac:cxnSpMkLst>
        </pc:cxnChg>
      </pc:sldChg>
      <pc:sldChg chg="addSp delSp modSp add mod">
        <pc:chgData name="Eric Salmi" userId="11116aec-7225-4b88-b67a-d183cb62e2e1" providerId="ADAL" clId="{D67285A0-AF13-4466-9821-791F4683D4DF}" dt="2026-07-21T12:16:17.196" v="5252" actId="22"/>
        <pc:sldMkLst>
          <pc:docMk/>
          <pc:sldMk cId="2344435489" sldId="331"/>
        </pc:sldMkLst>
        <pc:spChg chg="add">
          <ac:chgData name="Eric Salmi" userId="11116aec-7225-4b88-b67a-d183cb62e2e1" providerId="ADAL" clId="{D67285A0-AF13-4466-9821-791F4683D4DF}" dt="2026-07-21T12:16:17.196" v="5252" actId="22"/>
          <ac:spMkLst>
            <pc:docMk/>
            <pc:sldMk cId="2344435489" sldId="331"/>
            <ac:spMk id="6" creationId="{CF9F10F3-32AB-96C1-077A-0EB83D8AD679}"/>
          </ac:spMkLst>
        </pc:spChg>
        <pc:spChg chg="add mod">
          <ac:chgData name="Eric Salmi" userId="11116aec-7225-4b88-b67a-d183cb62e2e1" providerId="ADAL" clId="{D67285A0-AF13-4466-9821-791F4683D4DF}" dt="2026-07-17T17:11:57.138" v="4345" actId="1076"/>
          <ac:spMkLst>
            <pc:docMk/>
            <pc:sldMk cId="2344435489" sldId="331"/>
            <ac:spMk id="14" creationId="{28F6E432-678B-35D5-C19E-9665275B4E9A}"/>
          </ac:spMkLst>
        </pc:spChg>
        <pc:spChg chg="mod">
          <ac:chgData name="Eric Salmi" userId="11116aec-7225-4b88-b67a-d183cb62e2e1" providerId="ADAL" clId="{D67285A0-AF13-4466-9821-791F4683D4DF}" dt="2026-07-17T17:04:10.081" v="4301" actId="1076"/>
          <ac:spMkLst>
            <pc:docMk/>
            <pc:sldMk cId="2344435489" sldId="331"/>
            <ac:spMk id="15" creationId="{7B57E5A5-9209-B918-CBFA-B373E75E087C}"/>
          </ac:spMkLst>
        </pc:spChg>
        <pc:spChg chg="mod">
          <ac:chgData name="Eric Salmi" userId="11116aec-7225-4b88-b67a-d183cb62e2e1" providerId="ADAL" clId="{D67285A0-AF13-4466-9821-791F4683D4DF}" dt="2026-07-17T16:54:44.607" v="4266" actId="14100"/>
          <ac:spMkLst>
            <pc:docMk/>
            <pc:sldMk cId="2344435489" sldId="331"/>
            <ac:spMk id="17" creationId="{F27ABB0B-A329-F2FC-89CC-4AB615FE78FD}"/>
          </ac:spMkLst>
        </pc:spChg>
        <pc:picChg chg="add mod">
          <ac:chgData name="Eric Salmi" userId="11116aec-7225-4b88-b67a-d183cb62e2e1" providerId="ADAL" clId="{D67285A0-AF13-4466-9821-791F4683D4DF}" dt="2026-07-17T17:09:15.878" v="4338" actId="34135"/>
          <ac:picMkLst>
            <pc:docMk/>
            <pc:sldMk cId="2344435489" sldId="331"/>
            <ac:picMk id="3" creationId="{9B43BE88-216F-1DE4-4028-368B07BFE234}"/>
          </ac:picMkLst>
        </pc:picChg>
        <pc:picChg chg="add mod">
          <ac:chgData name="Eric Salmi" userId="11116aec-7225-4b88-b67a-d183cb62e2e1" providerId="ADAL" clId="{D67285A0-AF13-4466-9821-791F4683D4DF}" dt="2026-07-18T01:16:01.771" v="4810" actId="14861"/>
          <ac:picMkLst>
            <pc:docMk/>
            <pc:sldMk cId="2344435489" sldId="331"/>
            <ac:picMk id="4" creationId="{3647DB7A-99A7-FE6E-DBB2-05182D3013C0}"/>
          </ac:picMkLst>
        </pc:picChg>
        <pc:picChg chg="add mod">
          <ac:chgData name="Eric Salmi" userId="11116aec-7225-4b88-b67a-d183cb62e2e1" providerId="ADAL" clId="{D67285A0-AF13-4466-9821-791F4683D4DF}" dt="2026-07-17T17:08:32.031" v="4329" actId="34135"/>
          <ac:picMkLst>
            <pc:docMk/>
            <pc:sldMk cId="2344435489" sldId="331"/>
            <ac:picMk id="7" creationId="{1E38D590-7566-038F-F5AB-619965C7C5FB}"/>
          </ac:picMkLst>
        </pc:picChg>
        <pc:picChg chg="add mod ord">
          <ac:chgData name="Eric Salmi" userId="11116aec-7225-4b88-b67a-d183cb62e2e1" providerId="ADAL" clId="{D67285A0-AF13-4466-9821-791F4683D4DF}" dt="2026-07-17T17:07:42.094" v="4326" actId="34135"/>
          <ac:picMkLst>
            <pc:docMk/>
            <pc:sldMk cId="2344435489" sldId="331"/>
            <ac:picMk id="9" creationId="{EEBAF90E-0BB0-FB38-214B-3FDCA2AB3E72}"/>
          </ac:picMkLst>
        </pc:picChg>
        <pc:picChg chg="add mod">
          <ac:chgData name="Eric Salmi" userId="11116aec-7225-4b88-b67a-d183cb62e2e1" providerId="ADAL" clId="{D67285A0-AF13-4466-9821-791F4683D4DF}" dt="2026-07-18T01:16:41.187" v="4816" actId="1076"/>
          <ac:picMkLst>
            <pc:docMk/>
            <pc:sldMk cId="2344435489" sldId="331"/>
            <ac:picMk id="10" creationId="{0019294C-9274-C95A-67C4-92BB6FD13A6C}"/>
          </ac:picMkLst>
        </pc:picChg>
        <pc:picChg chg="add mod">
          <ac:chgData name="Eric Salmi" userId="11116aec-7225-4b88-b67a-d183cb62e2e1" providerId="ADAL" clId="{D67285A0-AF13-4466-9821-791F4683D4DF}" dt="2026-07-17T17:08:57.364" v="4334" actId="14100"/>
          <ac:picMkLst>
            <pc:docMk/>
            <pc:sldMk cId="2344435489" sldId="331"/>
            <ac:picMk id="11" creationId="{780AB06F-3902-E30A-B843-BA5258FF7285}"/>
          </ac:picMkLst>
        </pc:picChg>
        <pc:picChg chg="add mod">
          <ac:chgData name="Eric Salmi" userId="11116aec-7225-4b88-b67a-d183cb62e2e1" providerId="ADAL" clId="{D67285A0-AF13-4466-9821-791F4683D4DF}" dt="2026-07-17T17:08:29.070" v="4328" actId="34135"/>
          <ac:picMkLst>
            <pc:docMk/>
            <pc:sldMk cId="2344435489" sldId="331"/>
            <ac:picMk id="12" creationId="{D0D0D0E3-8247-DBFF-7D9C-8DC85847D267}"/>
          </ac:picMkLst>
        </pc:picChg>
        <pc:picChg chg="add mod">
          <ac:chgData name="Eric Salmi" userId="11116aec-7225-4b88-b67a-d183cb62e2e1" providerId="ADAL" clId="{D67285A0-AF13-4466-9821-791F4683D4DF}" dt="2026-07-17T17:07:20.203" v="4322" actId="1076"/>
          <ac:picMkLst>
            <pc:docMk/>
            <pc:sldMk cId="2344435489" sldId="331"/>
            <ac:picMk id="16" creationId="{36009DDE-AC95-7491-BCB9-7E4AA05CDA00}"/>
          </ac:picMkLst>
        </pc:picChg>
        <pc:picChg chg="add del">
          <ac:chgData name="Eric Salmi" userId="11116aec-7225-4b88-b67a-d183cb62e2e1" providerId="ADAL" clId="{D67285A0-AF13-4466-9821-791F4683D4DF}" dt="2026-07-21T10:57:26.265" v="5187" actId="478"/>
          <ac:picMkLst>
            <pc:docMk/>
            <pc:sldMk cId="2344435489" sldId="331"/>
            <ac:picMk id="18" creationId="{0CDDA1A1-FADE-3591-A72C-C548C94FFA12}"/>
          </ac:picMkLst>
        </pc:picChg>
        <pc:picChg chg="add mod">
          <ac:chgData name="Eric Salmi" userId="11116aec-7225-4b88-b67a-d183cb62e2e1" providerId="ADAL" clId="{D67285A0-AF13-4466-9821-791F4683D4DF}" dt="2026-07-17T17:09:10.459" v="4337" actId="14100"/>
          <ac:picMkLst>
            <pc:docMk/>
            <pc:sldMk cId="2344435489" sldId="331"/>
            <ac:picMk id="19" creationId="{38D57BDA-25FC-259D-8D0D-00AD5B9FFF67}"/>
          </ac:picMkLst>
        </pc:picChg>
        <pc:picChg chg="add mod">
          <ac:chgData name="Eric Salmi" userId="11116aec-7225-4b88-b67a-d183cb62e2e1" providerId="ADAL" clId="{D67285A0-AF13-4466-9821-791F4683D4DF}" dt="2026-07-17T17:11:07.873" v="4343" actId="34135"/>
          <ac:picMkLst>
            <pc:docMk/>
            <pc:sldMk cId="2344435489" sldId="331"/>
            <ac:picMk id="21" creationId="{EEBF434C-7C87-0D2B-F7C8-AA6D149F2D6C}"/>
          </ac:picMkLst>
        </pc:picChg>
        <pc:picChg chg="add mod">
          <ac:chgData name="Eric Salmi" userId="11116aec-7225-4b88-b67a-d183cb62e2e1" providerId="ADAL" clId="{D67285A0-AF13-4466-9821-791F4683D4DF}" dt="2026-07-17T17:10:54.685" v="4339" actId="1076"/>
          <ac:picMkLst>
            <pc:docMk/>
            <pc:sldMk cId="2344435489" sldId="331"/>
            <ac:picMk id="23" creationId="{18E0A696-3DBB-485B-33B7-5067EF377AD3}"/>
          </ac:picMkLst>
        </pc:picChg>
      </pc:sldChg>
      <pc:sldChg chg="addSp delSp modSp add mod">
        <pc:chgData name="Eric Salmi" userId="11116aec-7225-4b88-b67a-d183cb62e2e1" providerId="ADAL" clId="{D67285A0-AF13-4466-9821-791F4683D4DF}" dt="2026-07-21T12:57:07.638" v="5279" actId="34135"/>
        <pc:sldMkLst>
          <pc:docMk/>
          <pc:sldMk cId="4210521620" sldId="332"/>
        </pc:sldMkLst>
        <pc:spChg chg="add del mod">
          <ac:chgData name="Eric Salmi" userId="11116aec-7225-4b88-b67a-d183cb62e2e1" providerId="ADAL" clId="{D67285A0-AF13-4466-9821-791F4683D4DF}" dt="2026-07-21T12:15:58.201" v="5249" actId="478"/>
          <ac:spMkLst>
            <pc:docMk/>
            <pc:sldMk cId="4210521620" sldId="332"/>
            <ac:spMk id="6" creationId="{BA809093-CA2F-577D-B0D8-53427A197C5D}"/>
          </ac:spMkLst>
        </pc:spChg>
        <pc:spChg chg="add">
          <ac:chgData name="Eric Salmi" userId="11116aec-7225-4b88-b67a-d183cb62e2e1" providerId="ADAL" clId="{D67285A0-AF13-4466-9821-791F4683D4DF}" dt="2026-07-21T12:16:06.210" v="5250" actId="22"/>
          <ac:spMkLst>
            <pc:docMk/>
            <pc:sldMk cId="4210521620" sldId="332"/>
            <ac:spMk id="9" creationId="{45FD5F9B-B595-7E2F-C515-668146EA2C75}"/>
          </ac:spMkLst>
        </pc:spChg>
        <pc:picChg chg="add del mod ord">
          <ac:chgData name="Eric Salmi" userId="11116aec-7225-4b88-b67a-d183cb62e2e1" providerId="ADAL" clId="{D67285A0-AF13-4466-9821-791F4683D4DF}" dt="2026-07-21T12:56:44.964" v="5273" actId="478"/>
          <ac:picMkLst>
            <pc:docMk/>
            <pc:sldMk cId="4210521620" sldId="332"/>
            <ac:picMk id="3" creationId="{815E06FE-D766-2DE2-D508-476E5ABAA51C}"/>
          </ac:picMkLst>
        </pc:picChg>
        <pc:picChg chg="add del">
          <ac:chgData name="Eric Salmi" userId="11116aec-7225-4b88-b67a-d183cb62e2e1" providerId="ADAL" clId="{D67285A0-AF13-4466-9821-791F4683D4DF}" dt="2026-07-21T10:57:32.497" v="5189" actId="478"/>
          <ac:picMkLst>
            <pc:docMk/>
            <pc:sldMk cId="4210521620" sldId="332"/>
            <ac:picMk id="4" creationId="{E3286D66-3419-4759-CCBD-49639A783579}"/>
          </ac:picMkLst>
        </pc:picChg>
        <pc:picChg chg="add mod ord">
          <ac:chgData name="Eric Salmi" userId="11116aec-7225-4b88-b67a-d183cb62e2e1" providerId="ADAL" clId="{D67285A0-AF13-4466-9821-791F4683D4DF}" dt="2026-07-21T12:57:07.638" v="5279" actId="34135"/>
          <ac:picMkLst>
            <pc:docMk/>
            <pc:sldMk cId="4210521620" sldId="332"/>
            <ac:picMk id="11" creationId="{CBC28396-AFE0-4105-F7FB-8B6E5A6024CF}"/>
          </ac:picMkLst>
        </pc:picChg>
      </pc:sldChg>
      <pc:sldChg chg="addSp delSp modSp add mod setBg">
        <pc:chgData name="Eric Salmi" userId="11116aec-7225-4b88-b67a-d183cb62e2e1" providerId="ADAL" clId="{D67285A0-AF13-4466-9821-791F4683D4DF}" dt="2026-07-21T12:15:37.787" v="5246" actId="207"/>
        <pc:sldMkLst>
          <pc:docMk/>
          <pc:sldMk cId="1363288694" sldId="333"/>
        </pc:sldMkLst>
        <pc:spChg chg="add mod">
          <ac:chgData name="Eric Salmi" userId="11116aec-7225-4b88-b67a-d183cb62e2e1" providerId="ADAL" clId="{D67285A0-AF13-4466-9821-791F4683D4DF}" dt="2026-07-21T12:15:37.787" v="5246" actId="207"/>
          <ac:spMkLst>
            <pc:docMk/>
            <pc:sldMk cId="1363288694" sldId="333"/>
            <ac:spMk id="6" creationId="{6B0FF20C-76FA-3CEC-265A-E4DB5725371D}"/>
          </ac:spMkLst>
        </pc:spChg>
        <pc:spChg chg="add mod">
          <ac:chgData name="Eric Salmi" userId="11116aec-7225-4b88-b67a-d183cb62e2e1" providerId="ADAL" clId="{D67285A0-AF13-4466-9821-791F4683D4DF}" dt="2026-07-17T20:29:25.629" v="4644" actId="20577"/>
          <ac:spMkLst>
            <pc:docMk/>
            <pc:sldMk cId="1363288694" sldId="333"/>
            <ac:spMk id="16" creationId="{93CC3ABD-BE36-279A-30F2-F016B2E21F57}"/>
          </ac:spMkLst>
        </pc:spChg>
        <pc:spChg chg="mod">
          <ac:chgData name="Eric Salmi" userId="11116aec-7225-4b88-b67a-d183cb62e2e1" providerId="ADAL" clId="{D67285A0-AF13-4466-9821-791F4683D4DF}" dt="2026-07-17T19:54:21.563" v="4426" actId="20577"/>
          <ac:spMkLst>
            <pc:docMk/>
            <pc:sldMk cId="1363288694" sldId="333"/>
            <ac:spMk id="17" creationId="{A49C3514-8AA3-FE68-498C-50DAAC801B93}"/>
          </ac:spMkLst>
        </pc:spChg>
        <pc:picChg chg="add del">
          <ac:chgData name="Eric Salmi" userId="11116aec-7225-4b88-b67a-d183cb62e2e1" providerId="ADAL" clId="{D67285A0-AF13-4466-9821-791F4683D4DF}" dt="2026-07-21T10:57:35.364" v="5190" actId="478"/>
          <ac:picMkLst>
            <pc:docMk/>
            <pc:sldMk cId="1363288694" sldId="333"/>
            <ac:picMk id="3" creationId="{949A76EB-7BC4-7354-7261-174186D97D7A}"/>
          </ac:picMkLst>
        </pc:picChg>
        <pc:picChg chg="add mod">
          <ac:chgData name="Eric Salmi" userId="11116aec-7225-4b88-b67a-d183cb62e2e1" providerId="ADAL" clId="{D67285A0-AF13-4466-9821-791F4683D4DF}" dt="2026-07-17T19:55:23.736" v="4438" actId="1076"/>
          <ac:picMkLst>
            <pc:docMk/>
            <pc:sldMk cId="1363288694" sldId="333"/>
            <ac:picMk id="4" creationId="{15F3160E-470A-BBF3-7DD5-46DDEBB3CDC3}"/>
          </ac:picMkLst>
        </pc:picChg>
        <pc:picChg chg="add mod">
          <ac:chgData name="Eric Salmi" userId="11116aec-7225-4b88-b67a-d183cb62e2e1" providerId="ADAL" clId="{D67285A0-AF13-4466-9821-791F4683D4DF}" dt="2026-07-17T20:41:02.795" v="4662" actId="1076"/>
          <ac:picMkLst>
            <pc:docMk/>
            <pc:sldMk cId="1363288694" sldId="333"/>
            <ac:picMk id="7" creationId="{4F8C7C39-AEFD-88AD-B0D9-61D45A712E25}"/>
          </ac:picMkLst>
        </pc:picChg>
        <pc:picChg chg="add mod">
          <ac:chgData name="Eric Salmi" userId="11116aec-7225-4b88-b67a-d183cb62e2e1" providerId="ADAL" clId="{D67285A0-AF13-4466-9821-791F4683D4DF}" dt="2026-07-17T20:41:04.950" v="4663" actId="1076"/>
          <ac:picMkLst>
            <pc:docMk/>
            <pc:sldMk cId="1363288694" sldId="333"/>
            <ac:picMk id="10" creationId="{0354A295-6FEC-4C18-0153-09DF5CCBD7EC}"/>
          </ac:picMkLst>
        </pc:picChg>
        <pc:picChg chg="add mod">
          <ac:chgData name="Eric Salmi" userId="11116aec-7225-4b88-b67a-d183cb62e2e1" providerId="ADAL" clId="{D67285A0-AF13-4466-9821-791F4683D4DF}" dt="2026-07-17T20:40:31.814" v="4653" actId="1076"/>
          <ac:picMkLst>
            <pc:docMk/>
            <pc:sldMk cId="1363288694" sldId="333"/>
            <ac:picMk id="12" creationId="{B83C193D-015A-818A-85DD-DB24EFCDA4B1}"/>
          </ac:picMkLst>
        </pc:picChg>
        <pc:picChg chg="add mod">
          <ac:chgData name="Eric Salmi" userId="11116aec-7225-4b88-b67a-d183cb62e2e1" providerId="ADAL" clId="{D67285A0-AF13-4466-9821-791F4683D4DF}" dt="2026-07-17T20:24:48.508" v="4527" actId="14861"/>
          <ac:picMkLst>
            <pc:docMk/>
            <pc:sldMk cId="1363288694" sldId="333"/>
            <ac:picMk id="14" creationId="{A8E39DE1-2480-6B77-2689-EC68A4B80AF7}"/>
          </ac:picMkLst>
        </pc:picChg>
        <pc:picChg chg="add mod ord">
          <ac:chgData name="Eric Salmi" userId="11116aec-7225-4b88-b67a-d183cb62e2e1" providerId="ADAL" clId="{D67285A0-AF13-4466-9821-791F4683D4DF}" dt="2026-07-17T20:41:00.458" v="4661" actId="1076"/>
          <ac:picMkLst>
            <pc:docMk/>
            <pc:sldMk cId="1363288694" sldId="333"/>
            <ac:picMk id="19" creationId="{A709C41C-4945-8438-877E-E6CE283F010C}"/>
          </ac:picMkLst>
        </pc:picChg>
      </pc:sldChg>
      <pc:sldChg chg="addSp delSp modSp add mod setBg modClrScheme setClrOvrMap delDesignElem chgLayout">
        <pc:chgData name="Eric Salmi" userId="11116aec-7225-4b88-b67a-d183cb62e2e1" providerId="ADAL" clId="{D67285A0-AF13-4466-9821-791F4683D4DF}" dt="2026-07-18T01:35:47.071" v="5087" actId="167"/>
        <pc:sldMkLst>
          <pc:docMk/>
          <pc:sldMk cId="493303339" sldId="335"/>
        </pc:sldMkLst>
        <pc:spChg chg="add mod ord">
          <ac:chgData name="Eric Salmi" userId="11116aec-7225-4b88-b67a-d183cb62e2e1" providerId="ADAL" clId="{D67285A0-AF13-4466-9821-791F4683D4DF}" dt="2026-07-18T01:35:47.071" v="5087" actId="167"/>
          <ac:spMkLst>
            <pc:docMk/>
            <pc:sldMk cId="493303339" sldId="335"/>
            <ac:spMk id="13" creationId="{C640DB05-41F2-8597-B3C6-0FD2C42E6BAE}"/>
          </ac:spMkLst>
        </pc:spChg>
        <pc:spChg chg="add del">
          <ac:chgData name="Eric Salmi" userId="11116aec-7225-4b88-b67a-d183cb62e2e1" providerId="ADAL" clId="{D67285A0-AF13-4466-9821-791F4683D4DF}" dt="2026-07-18T01:29:03.297" v="4962" actId="700"/>
          <ac:spMkLst>
            <pc:docMk/>
            <pc:sldMk cId="493303339" sldId="335"/>
            <ac:spMk id="39" creationId="{22C6C9C9-83BF-4A6C-A1BF-C1735C61B4FF}"/>
          </ac:spMkLst>
        </pc:spChg>
        <pc:picChg chg="add mod ord">
          <ac:chgData name="Eric Salmi" userId="11116aec-7225-4b88-b67a-d183cb62e2e1" providerId="ADAL" clId="{D67285A0-AF13-4466-9821-791F4683D4DF}" dt="2026-07-18T01:35:35.753" v="5085" actId="339"/>
          <ac:picMkLst>
            <pc:docMk/>
            <pc:sldMk cId="493303339" sldId="335"/>
            <ac:picMk id="3" creationId="{2A63E669-B6E3-C346-65A1-6FC6BD791C53}"/>
          </ac:picMkLst>
        </pc:picChg>
        <pc:picChg chg="add mod ord">
          <ac:chgData name="Eric Salmi" userId="11116aec-7225-4b88-b67a-d183cb62e2e1" providerId="ADAL" clId="{D67285A0-AF13-4466-9821-791F4683D4DF}" dt="2026-07-18T01:33:11.502" v="5059" actId="14100"/>
          <ac:picMkLst>
            <pc:docMk/>
            <pc:sldMk cId="493303339" sldId="335"/>
            <ac:picMk id="5" creationId="{C3D3A4BC-0018-5A82-E8E7-95CFB0643B86}"/>
          </ac:picMkLst>
        </pc:picChg>
      </pc:sldChg>
      <pc:sldChg chg="addSp delSp modSp add mod">
        <pc:chgData name="Eric Salmi" userId="11116aec-7225-4b88-b67a-d183cb62e2e1" providerId="ADAL" clId="{D67285A0-AF13-4466-9821-791F4683D4DF}" dt="2026-07-21T14:56:16.463" v="5298" actId="34135"/>
        <pc:sldMkLst>
          <pc:docMk/>
          <pc:sldMk cId="2140279411" sldId="336"/>
        </pc:sldMkLst>
        <pc:spChg chg="add">
          <ac:chgData name="Eric Salmi" userId="11116aec-7225-4b88-b67a-d183cb62e2e1" providerId="ADAL" clId="{D67285A0-AF13-4466-9821-791F4683D4DF}" dt="2026-07-21T12:14:56.624" v="5240" actId="22"/>
          <ac:spMkLst>
            <pc:docMk/>
            <pc:sldMk cId="2140279411" sldId="336"/>
            <ac:spMk id="4" creationId="{73BB2590-3740-6CA4-C5DC-0568877FBAD3}"/>
          </ac:spMkLst>
        </pc:spChg>
        <pc:spChg chg="mod">
          <ac:chgData name="Eric Salmi" userId="11116aec-7225-4b88-b67a-d183cb62e2e1" providerId="ADAL" clId="{D67285A0-AF13-4466-9821-791F4683D4DF}" dt="2026-07-18T01:20:17.023" v="4877" actId="14100"/>
          <ac:spMkLst>
            <pc:docMk/>
            <pc:sldMk cId="2140279411" sldId="336"/>
            <ac:spMk id="20" creationId="{30E4647F-25FD-00BE-3C89-321C07FAAADC}"/>
          </ac:spMkLst>
        </pc:spChg>
        <pc:picChg chg="add mod ord">
          <ac:chgData name="Eric Salmi" userId="11116aec-7225-4b88-b67a-d183cb62e2e1" providerId="ADAL" clId="{D67285A0-AF13-4466-9821-791F4683D4DF}" dt="2026-07-21T14:56:16.463" v="5298" actId="34135"/>
          <ac:picMkLst>
            <pc:docMk/>
            <pc:sldMk cId="2140279411" sldId="336"/>
            <ac:picMk id="3" creationId="{249A8B5A-BC6F-71A2-901F-3C22BBFB3D4E}"/>
          </ac:picMkLst>
        </pc:picChg>
        <pc:picChg chg="add mod ord">
          <ac:chgData name="Eric Salmi" userId="11116aec-7225-4b88-b67a-d183cb62e2e1" providerId="ADAL" clId="{D67285A0-AF13-4466-9821-791F4683D4DF}" dt="2026-07-21T14:56:11.795" v="5296" actId="34135"/>
          <ac:picMkLst>
            <pc:docMk/>
            <pc:sldMk cId="2140279411" sldId="336"/>
            <ac:picMk id="7" creationId="{0D661A50-742C-6C5F-F9A2-BA03AC61CF7E}"/>
          </ac:picMkLst>
        </pc:picChg>
        <pc:picChg chg="add mod">
          <ac:chgData name="Eric Salmi" userId="11116aec-7225-4b88-b67a-d183cb62e2e1" providerId="ADAL" clId="{D67285A0-AF13-4466-9821-791F4683D4DF}" dt="2026-07-21T14:56:14.493" v="5297" actId="34135"/>
          <ac:picMkLst>
            <pc:docMk/>
            <pc:sldMk cId="2140279411" sldId="336"/>
            <ac:picMk id="9" creationId="{8068C0D2-5EBA-17DD-FE21-592FFD695FB4}"/>
          </ac:picMkLst>
        </pc:picChg>
        <pc:picChg chg="add del">
          <ac:chgData name="Eric Salmi" userId="11116aec-7225-4b88-b67a-d183cb62e2e1" providerId="ADAL" clId="{D67285A0-AF13-4466-9821-791F4683D4DF}" dt="2026-07-21T10:57:48.043" v="5194" actId="478"/>
          <ac:picMkLst>
            <pc:docMk/>
            <pc:sldMk cId="2140279411" sldId="336"/>
            <ac:picMk id="11" creationId="{AA2ACC27-5D4D-564C-88FE-CF6F56B3BF4A}"/>
          </ac:picMkLst>
        </pc:picChg>
        <pc:cxnChg chg="add mod">
          <ac:chgData name="Eric Salmi" userId="11116aec-7225-4b88-b67a-d183cb62e2e1" providerId="ADAL" clId="{D67285A0-AF13-4466-9821-791F4683D4DF}" dt="2026-07-21T14:55:39.246" v="5286"/>
          <ac:cxnSpMkLst>
            <pc:docMk/>
            <pc:sldMk cId="2140279411" sldId="336"/>
            <ac:cxnSpMk id="2" creationId="{96D22DC3-FAD7-1213-F5EF-19C685A5D519}"/>
          </ac:cxnSpMkLst>
        </pc:cxnChg>
      </pc:sldChg>
      <pc:sldChg chg="addSp delSp modSp add mod">
        <pc:chgData name="Eric Salmi" userId="11116aec-7225-4b88-b67a-d183cb62e2e1" providerId="ADAL" clId="{D67285A0-AF13-4466-9821-791F4683D4DF}" dt="2026-07-21T17:59:12.957" v="5819" actId="931"/>
        <pc:sldMkLst>
          <pc:docMk/>
          <pc:sldMk cId="2670788364" sldId="337"/>
        </pc:sldMkLst>
        <pc:spChg chg="mod">
          <ac:chgData name="Eric Salmi" userId="11116aec-7225-4b88-b67a-d183cb62e2e1" providerId="ADAL" clId="{D67285A0-AF13-4466-9821-791F4683D4DF}" dt="2026-07-21T17:48:37.935" v="5668" actId="1076"/>
          <ac:spMkLst>
            <pc:docMk/>
            <pc:sldMk cId="2670788364" sldId="337"/>
            <ac:spMk id="20" creationId="{68A11ECE-9945-88E2-A90D-996C897156DD}"/>
          </ac:spMkLst>
        </pc:spChg>
        <pc:picChg chg="add del mod">
          <ac:chgData name="Eric Salmi" userId="11116aec-7225-4b88-b67a-d183cb62e2e1" providerId="ADAL" clId="{D67285A0-AF13-4466-9821-791F4683D4DF}" dt="2026-07-21T17:53:05.160" v="5769" actId="478"/>
          <ac:picMkLst>
            <pc:docMk/>
            <pc:sldMk cId="2670788364" sldId="337"/>
            <ac:picMk id="4" creationId="{EEC9D151-0F65-E481-E91C-F72EF27832F1}"/>
          </ac:picMkLst>
        </pc:picChg>
        <pc:picChg chg="mod">
          <ac:chgData name="Eric Salmi" userId="11116aec-7225-4b88-b67a-d183cb62e2e1" providerId="ADAL" clId="{D67285A0-AF13-4466-9821-791F4683D4DF}" dt="2026-07-21T17:58:33.987" v="5797" actId="1076"/>
          <ac:picMkLst>
            <pc:docMk/>
            <pc:sldMk cId="2670788364" sldId="337"/>
            <ac:picMk id="5" creationId="{272A36AB-773A-B9B4-A698-39A19B1719B0}"/>
          </ac:picMkLst>
        </pc:picChg>
        <pc:picChg chg="add del mod">
          <ac:chgData name="Eric Salmi" userId="11116aec-7225-4b88-b67a-d183cb62e2e1" providerId="ADAL" clId="{D67285A0-AF13-4466-9821-791F4683D4DF}" dt="2026-07-21T17:53:42.923" v="5775" actId="478"/>
          <ac:picMkLst>
            <pc:docMk/>
            <pc:sldMk cId="2670788364" sldId="337"/>
            <ac:picMk id="7" creationId="{78140D45-A2DA-E6AB-C69D-EA1503ECBE5B}"/>
          </ac:picMkLst>
        </pc:picChg>
        <pc:picChg chg="add mod ord">
          <ac:chgData name="Eric Salmi" userId="11116aec-7225-4b88-b67a-d183cb62e2e1" providerId="ADAL" clId="{D67285A0-AF13-4466-9821-791F4683D4DF}" dt="2026-07-21T17:59:01.011" v="5816" actId="14861"/>
          <ac:picMkLst>
            <pc:docMk/>
            <pc:sldMk cId="2670788364" sldId="337"/>
            <ac:picMk id="10" creationId="{92BD0D97-A833-DC2E-F677-34ABF709CB84}"/>
          </ac:picMkLst>
        </pc:picChg>
        <pc:picChg chg="add del mod">
          <ac:chgData name="Eric Salmi" userId="11116aec-7225-4b88-b67a-d183cb62e2e1" providerId="ADAL" clId="{D67285A0-AF13-4466-9821-791F4683D4DF}" dt="2026-07-21T17:59:12.957" v="5819" actId="931"/>
          <ac:picMkLst>
            <pc:docMk/>
            <pc:sldMk cId="2670788364" sldId="337"/>
            <ac:picMk id="12" creationId="{A3CE9CA3-BFD5-3F40-FB3C-49540C6DCED0}"/>
          </ac:picMkLst>
        </pc:picChg>
        <pc:picChg chg="del">
          <ac:chgData name="Eric Salmi" userId="11116aec-7225-4b88-b67a-d183cb62e2e1" providerId="ADAL" clId="{D67285A0-AF13-4466-9821-791F4683D4DF}" dt="2026-07-21T17:43:44.522" v="5624" actId="478"/>
          <ac:picMkLst>
            <pc:docMk/>
            <pc:sldMk cId="2670788364" sldId="337"/>
            <ac:picMk id="19" creationId="{51C170A8-CC1F-3F35-DF04-C9431EF6A9A6}"/>
          </ac:picMkLst>
        </pc:picChg>
        <pc:cxnChg chg="del">
          <ac:chgData name="Eric Salmi" userId="11116aec-7225-4b88-b67a-d183cb62e2e1" providerId="ADAL" clId="{D67285A0-AF13-4466-9821-791F4683D4DF}" dt="2026-07-21T17:54:34.002" v="5780" actId="478"/>
          <ac:cxnSpMkLst>
            <pc:docMk/>
            <pc:sldMk cId="2670788364" sldId="337"/>
            <ac:cxnSpMk id="2" creationId="{4F1B077E-8017-2210-8F94-9C2C09EDECA9}"/>
          </ac:cxnSpMkLst>
        </pc:cxnChg>
      </pc:sldChg>
    </pc:docChg>
  </pc:docChgLst>
  <pc:docChgLst>
    <pc:chgData name="Eric Salmi" userId="11116aec-7225-4b88-b67a-d183cb62e2e1" providerId="ADAL" clId="{441BA52F-0D9C-450F-99CD-E1BF3F2F3158}"/>
    <pc:docChg chg="modSld">
      <pc:chgData name="Eric Salmi" userId="11116aec-7225-4b88-b67a-d183cb62e2e1" providerId="ADAL" clId="{441BA52F-0D9C-450F-99CD-E1BF3F2F3158}" dt="2026-07-21T12:45:08.614" v="0" actId="1076"/>
      <pc:docMkLst>
        <pc:docMk/>
      </pc:docMkLst>
      <pc:sldChg chg="modSp mod">
        <pc:chgData name="Eric Salmi" userId="11116aec-7225-4b88-b67a-d183cb62e2e1" providerId="ADAL" clId="{441BA52F-0D9C-450F-99CD-E1BF3F2F3158}" dt="2026-07-21T12:45:08.614" v="0" actId="1076"/>
        <pc:sldMkLst>
          <pc:docMk/>
          <pc:sldMk cId="2774648345" sldId="330"/>
        </pc:sldMkLst>
        <pc:picChg chg="mod">
          <ac:chgData name="Eric Salmi" userId="11116aec-7225-4b88-b67a-d183cb62e2e1" providerId="ADAL" clId="{441BA52F-0D9C-450F-99CD-E1BF3F2F3158}" dt="2026-07-21T12:45:08.614" v="0" actId="1076"/>
          <ac:picMkLst>
            <pc:docMk/>
            <pc:sldMk cId="2774648345" sldId="330"/>
            <ac:picMk id="17" creationId="{EB657A29-2134-CEBE-4FF3-BBAAC2C2E5D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067371" cy="745062"/>
          </a:xfrm>
          <a:prstGeom prst="rect">
            <a:avLst/>
          </a:prstGeom>
        </p:spPr>
        <p:txBody>
          <a:bodyPr vert="horz" lIns="131102" tIns="65551" rIns="131102" bIns="6555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5893" y="1"/>
            <a:ext cx="4067371" cy="745062"/>
          </a:xfrm>
          <a:prstGeom prst="rect">
            <a:avLst/>
          </a:prstGeom>
        </p:spPr>
        <p:txBody>
          <a:bodyPr vert="horz" lIns="131102" tIns="65551" rIns="131102" bIns="65551" rtlCol="0"/>
          <a:lstStyle>
            <a:lvl1pPr algn="r">
              <a:defRPr sz="1800"/>
            </a:lvl1pPr>
          </a:lstStyle>
          <a:p>
            <a:fld id="{9AB239C6-C045-4F25-917D-83608D34167F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363" y="1858963"/>
            <a:ext cx="8918575" cy="5018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1102" tIns="65551" rIns="131102" bIns="655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941" y="7157990"/>
            <a:ext cx="7507424" cy="5854746"/>
          </a:xfrm>
          <a:prstGeom prst="rect">
            <a:avLst/>
          </a:prstGeom>
        </p:spPr>
        <p:txBody>
          <a:bodyPr vert="horz" lIns="131102" tIns="65551" rIns="131102" bIns="6555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14126640"/>
            <a:ext cx="4067371" cy="745060"/>
          </a:xfrm>
          <a:prstGeom prst="rect">
            <a:avLst/>
          </a:prstGeom>
        </p:spPr>
        <p:txBody>
          <a:bodyPr vert="horz" lIns="131102" tIns="65551" rIns="131102" bIns="6555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5893" y="14126640"/>
            <a:ext cx="4067371" cy="745060"/>
          </a:xfrm>
          <a:prstGeom prst="rect">
            <a:avLst/>
          </a:prstGeom>
        </p:spPr>
        <p:txBody>
          <a:bodyPr vert="horz" lIns="131102" tIns="65551" rIns="131102" bIns="65551" rtlCol="0" anchor="b"/>
          <a:lstStyle>
            <a:lvl1pPr algn="r">
              <a:defRPr sz="1800"/>
            </a:lvl1pPr>
          </a:lstStyle>
          <a:p>
            <a:fld id="{DCCC88F8-43E5-40A5-B3F3-95EA37FB8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85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296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1F96D-ECD7-95B1-4726-8D6BEAE4E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DD57ED-0D3C-B1A9-1C51-59E91D1D6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CEA0EF-A641-71CA-631B-6A3853DA1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95765-60B9-725D-5347-B1159810F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73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E32FD-E07A-CD8E-648C-81D08B9D6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612FD0-33DE-7781-9423-172298F650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31E08F-C623-D124-A0EF-BEFACBD3B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BE660-61D0-B437-2478-D40A3830F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68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F69CE-4D58-1CEC-C459-C64B7056E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921BAF-E85C-A47E-7A10-755595F19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5F3959-F44F-CE85-CA63-8F6868CE2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904319-1CE6-EEF3-566A-3C50ED513B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63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E055D-370E-4796-48E8-63B4A0F71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46B69C-5F48-4D1F-5707-119B7B12D2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41663A-74B3-0367-E3A0-183A75CAD1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397C2-784B-EE0E-08EA-72D3086BDC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25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B618E-3B11-AD87-3962-A05752D13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472A33-544F-CA65-A5EE-448FF44FC5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67C438-1345-F852-EC1D-CFC486F68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C83C8-6856-E513-5742-92ACC5D12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CC88F8-43E5-40A5-B3F3-95EA37FB85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085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4355-E3CD-CDE6-FFB8-1F867BA7F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8FDD6C-00D2-1D7A-8128-3C538AA5D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99FC5-189A-2DEB-4140-17A48247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EC31-EDAA-5376-FCE7-E24028CB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4FB43-3D17-3AAF-FF0C-91C9574F6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122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9C800-7CD1-1E61-B277-A9BC2912A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B72078-1192-5BFB-8662-3E9ABB3E67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4B7D0-556D-5942-EEEC-1D9D0B210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A69E0-6362-73CA-B80E-CAB9B7FB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86579-C6AC-8207-E056-159F42DE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0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E72626-EA21-6E32-FAFB-BB5C33A86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92FF7-3D34-19DE-559B-0C9FCF62A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96592-1760-A6DF-3EAF-CB3FC1D52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B8110-B9D9-7F21-E817-A3FF44AF9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1CAD4-CFB2-B03F-A14C-F270A7D8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9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03FB7-DF08-D720-A93D-0487D5615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E213A-EBAB-72ED-F4A9-4E5819FF7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7E0EC-5B77-0368-54E2-A234A9F5E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F5E82-40D9-E70E-A494-6ACCAED79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12CDB-0FA3-9DA4-EBA8-6E8639243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5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1F7BC-4C11-EBD0-BC29-857D7DE34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4ADEB-9442-2809-0651-EE4062A9D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6A006-6C83-32A5-FAC2-818640E3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EAB75-A01C-26BE-2DDF-19FDEE4F9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5B773-41E6-34DE-A997-2F6D9D730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2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532C5-0D9D-1594-0F85-06EDBEE26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70735-ACBD-AA5F-BBB3-EC72D0574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4BE79-68B4-201F-351D-DB5B87ABB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D7655-E65F-2090-11DF-A60C92EEB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8D812-BBCA-FD6D-7897-6D2FE2C95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E67A1-A8E9-D162-4150-75EA23F2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5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852C4-3E7E-79F9-8589-827568824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59181-DFFB-3F18-A87D-83662211E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2EA62-398F-9CD0-2360-4F3DEAA1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D278F-B2FA-B4C3-7DA8-200AD47520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060B7F-016E-0121-98A9-CB1928E19B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884EA4-0C13-3C61-5DED-3056D36DA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DDFEF8-1E6C-52D7-C0A9-07638CF1B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91DB6-4C68-301E-DBC5-02F44D8BF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27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6C0DD-4C36-E788-A45D-C48693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E44FFB-0980-E6DD-1376-695CEE494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A339B5-A962-18B6-D95C-80A5E8AF5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4E5A57-A96E-6954-8C98-DD74F3D51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7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8CA256-9AC4-BBA3-D062-E4C6A1E3F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DF6A11-C50A-A446-E249-B9B5D39FE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7F5C9-CE46-B305-755B-EAE0BAB4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3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69DB4-0803-19C6-7DDA-22ADD7466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0F2A9-DFDE-CB0C-A641-F229CA27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39203B-5DA2-BE49-9DD1-1FCD49823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028FC-7CC5-FFA0-5950-CA1BE9EE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DED12-B878-88A7-7668-807F7C28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D69F1-D680-8314-ED2E-3EA18F98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2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8D02A-470F-5907-C2B0-76A3E689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ABEED1-B7D3-5170-4EDE-D7DE97C9D0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13327B-33E9-D8AE-67C3-1894FFA3A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DD62E-786F-6D1C-2693-4AAC4B8F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A40AA-4CD2-7C83-C339-31484099F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B4B70-EF87-FA3D-050F-C935C277C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7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C0C2E6-F926-DF24-434D-A3CB577DF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80FAF7-E018-7E76-6180-59417DB59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48DA1-492B-5AB5-8698-56E1414C1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0F8F1-3DA4-4BD0-AF30-F684632C704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0F4F4-9FBA-779A-CE2B-6174523821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E786F-0EA8-2561-16BB-2AB91C283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33347-9F6D-4660-B902-A6C17D327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1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30F8E8-1B2B-3EC1-8D7D-FA7289668B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55" y="296078"/>
            <a:ext cx="11138636" cy="5841943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1AE2A8-FFF5-5D95-2CCC-C8BC9A13BFFB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4769979-BC39-A02E-A05E-CF6FF6988266}"/>
              </a:ext>
            </a:extLst>
          </p:cNvPr>
          <p:cNvSpPr/>
          <p:nvPr/>
        </p:nvSpPr>
        <p:spPr>
          <a:xfrm>
            <a:off x="261454" y="58374"/>
            <a:ext cx="6413241" cy="1079550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solidFill>
              <a:schemeClr val="accent1">
                <a:shade val="1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2F45C0-830D-CC14-AF51-36B327BF8EFE}"/>
              </a:ext>
            </a:extLst>
          </p:cNvPr>
          <p:cNvSpPr txBox="1"/>
          <p:nvPr/>
        </p:nvSpPr>
        <p:spPr>
          <a:xfrm>
            <a:off x="261455" y="126107"/>
            <a:ext cx="6676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PRESENTATION TO THE HOWARD COUNTY DESIGN ADVISORY PANEL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6CDECD-413D-5ED7-D6F6-2606444CC9B8}"/>
              </a:ext>
            </a:extLst>
          </p:cNvPr>
          <p:cNvSpPr txBox="1"/>
          <p:nvPr/>
        </p:nvSpPr>
        <p:spPr>
          <a:xfrm>
            <a:off x="261455" y="398094"/>
            <a:ext cx="4010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MONTGOMERY ROAD ACTIVE ADULT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EEB649-757A-DC76-6B4D-65E4939C11F8}"/>
              </a:ext>
            </a:extLst>
          </p:cNvPr>
          <p:cNvSpPr txBox="1"/>
          <p:nvPr/>
        </p:nvSpPr>
        <p:spPr>
          <a:xfrm>
            <a:off x="261455" y="705961"/>
            <a:ext cx="156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JULY 23,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380D05-9935-6674-A392-60ACF4DB0F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E2AC7D-524F-3A1B-79CC-7C97889E25F6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</p:spTree>
    <p:extLst>
      <p:ext uri="{BB962C8B-B14F-4D97-AF65-F5344CB8AC3E}">
        <p14:creationId xmlns:p14="http://schemas.microsoft.com/office/powerpoint/2010/main" val="3248783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5A81D0-C22D-83FE-DCCB-1445BF2EA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661A50-742C-6C5F-F9A2-BA03AC61CF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255" y="3017379"/>
            <a:ext cx="4913253" cy="31217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63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9A8B5A-BC6F-71A2-901F-3C22BBFB3D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22" y="237420"/>
            <a:ext cx="4445747" cy="294137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63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0E4647F-25FD-00BE-3C89-321C07FAAADC}"/>
              </a:ext>
            </a:extLst>
          </p:cNvPr>
          <p:cNvSpPr txBox="1"/>
          <p:nvPr/>
        </p:nvSpPr>
        <p:spPr>
          <a:xfrm>
            <a:off x="-1" y="0"/>
            <a:ext cx="2562387" cy="369332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BUILDING ELEVATIONS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8DF354-97FD-78BA-3F69-44E5C6259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68C0D2-5EBA-17DD-FE21-592FFD695F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30" y="184666"/>
            <a:ext cx="4584348" cy="304688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63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BB2590-3740-6CA4-C5DC-0568877FBAD3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tx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6D22DC3-FAD7-1213-F5EF-19C685A5D519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79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1CADAC-B1F4-8B24-9D54-B8A6C2CA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C5BE1A31-B5EF-B4C8-0C77-271D42638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163" y="111968"/>
            <a:ext cx="10598727" cy="6858000"/>
          </a:xfrm>
          <a:prstGeom prst="rect">
            <a:avLst/>
          </a:prstGeom>
          <a:effectLst>
            <a:softEdge rad="6985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DECD57B-9927-1322-9AE1-F2354ED7D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10A7CB-2CFF-E748-17D8-40F04BEF4608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tx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D350355-6B09-3813-A55F-903C601D0939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4E10D8D-A551-3274-A800-38F29F2F615D}"/>
              </a:ext>
            </a:extLst>
          </p:cNvPr>
          <p:cNvSpPr txBox="1"/>
          <p:nvPr/>
        </p:nvSpPr>
        <p:spPr>
          <a:xfrm>
            <a:off x="0" y="12204"/>
            <a:ext cx="2595564" cy="646331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CROSS SECTION FROM MONTGOMERY ROAD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9EC2D5-9703-F551-D05F-D13EEC4F84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707" y="111968"/>
            <a:ext cx="2926421" cy="349935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74648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7F8A10-2E2B-D63B-A948-06F9D52A8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2BD0D97-A833-DC2E-F677-34ABF709C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" y="813061"/>
            <a:ext cx="10384693" cy="544678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54A1162-70D1-BC05-AB19-A5D768F01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9F3BD2-83E1-C51D-645C-216C22379109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tx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A11ECE-9945-88E2-A90D-996C897156DD}"/>
              </a:ext>
            </a:extLst>
          </p:cNvPr>
          <p:cNvSpPr txBox="1"/>
          <p:nvPr/>
        </p:nvSpPr>
        <p:spPr>
          <a:xfrm>
            <a:off x="0" y="-12204"/>
            <a:ext cx="2595564" cy="646331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CROSS SECTION FROM MONTGOMERY ROAD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2A36AB-773A-B9B4-A698-39A19B1719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213" y="-12204"/>
            <a:ext cx="2806316" cy="335573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670788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2201A-3E40-B6BB-F0E3-EE477417B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640DB05-41F2-8597-B3C6-0FD2C42E6BAE}"/>
              </a:ext>
            </a:extLst>
          </p:cNvPr>
          <p:cNvSpPr txBox="1"/>
          <p:nvPr/>
        </p:nvSpPr>
        <p:spPr>
          <a:xfrm>
            <a:off x="2185988" y="4505325"/>
            <a:ext cx="4305300" cy="523220"/>
          </a:xfrm>
          <a:prstGeom prst="rect">
            <a:avLst/>
          </a:prstGeom>
          <a:solidFill>
            <a:schemeClr val="bg1"/>
          </a:solidFill>
          <a:effectLst>
            <a:innerShdw blurRad="114300">
              <a:prstClr val="black"/>
            </a:innerShdw>
            <a:softEdge rad="31750"/>
          </a:effectLst>
          <a:scene3d>
            <a:camera prst="perspectiveHeroicExtremeRigh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D3A4BC-0018-5A82-E8E7-95CFB0643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6547"/>
          <a:stretch>
            <a:fillRect/>
          </a:stretch>
        </p:blipFill>
        <p:spPr>
          <a:xfrm>
            <a:off x="143445" y="231124"/>
            <a:ext cx="7988834" cy="2516839"/>
          </a:xfrm>
          <a:prstGeom prst="rect">
            <a:avLst/>
          </a:prstGeom>
          <a:effectLst>
            <a:innerShdw blurRad="292100">
              <a:prstClr val="black"/>
            </a:innerShdw>
            <a:softEdge rad="63500"/>
          </a:effectLst>
          <a:scene3d>
            <a:camera prst="perspectiveHeroicExtremeRightFacing"/>
            <a:lightRig rig="threePt" dir="t"/>
          </a:scene3d>
          <a:sp3d prstMaterial="matte"/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524" y="1"/>
            <a:ext cx="7295477" cy="6853457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63E669-B6E3-C346-65A1-6FC6BD791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5" r="18812"/>
          <a:stretch>
            <a:fillRect/>
          </a:stretch>
        </p:blipFill>
        <p:spPr>
          <a:xfrm>
            <a:off x="5063089" y="1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93303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47EB5C-9325-B7F4-109A-D09D5BC7A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29F591A-F3A9-B87E-B50E-6340262EBF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8" y="387764"/>
            <a:ext cx="11154324" cy="5737528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4F6756A-6ECD-D390-5981-6DF26208FC5D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136BF7C-7D05-F530-A37D-61053A3EFD0C}"/>
              </a:ext>
            </a:extLst>
          </p:cNvPr>
          <p:cNvSpPr/>
          <p:nvPr/>
        </p:nvSpPr>
        <p:spPr>
          <a:xfrm>
            <a:off x="101537" y="71311"/>
            <a:ext cx="3861398" cy="66139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39A551-2890-6A23-856D-E154EEA0183A}"/>
              </a:ext>
            </a:extLst>
          </p:cNvPr>
          <p:cNvSpPr txBox="1"/>
          <p:nvPr/>
        </p:nvSpPr>
        <p:spPr>
          <a:xfrm>
            <a:off x="101536" y="78843"/>
            <a:ext cx="367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MONTGOMERY ROAD ACTIVE ADULT</a:t>
            </a:r>
          </a:p>
          <a:p>
            <a:r>
              <a:rPr lang="en-US">
                <a:solidFill>
                  <a:schemeClr val="bg1"/>
                </a:solidFill>
              </a:rPr>
              <a:t>EXISTING  LOCATION MAP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1F612A-FCCB-2730-325C-64841F4333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11851F-8B83-00C5-F7D5-FA2ECB691442}"/>
              </a:ext>
            </a:extLst>
          </p:cNvPr>
          <p:cNvSpPr txBox="1"/>
          <p:nvPr/>
        </p:nvSpPr>
        <p:spPr>
          <a:xfrm>
            <a:off x="6729685" y="3324004"/>
            <a:ext cx="1189129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WATERMONT</a:t>
            </a:r>
          </a:p>
          <a:p>
            <a:pPr algn="ctr"/>
            <a:r>
              <a:rPr lang="en-US" sz="1400" b="1"/>
              <a:t>PLAZA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6991C8-97FF-94B4-E69F-FF1CA75A7CAA}"/>
              </a:ext>
            </a:extLst>
          </p:cNvPr>
          <p:cNvSpPr txBox="1"/>
          <p:nvPr/>
        </p:nvSpPr>
        <p:spPr>
          <a:xfrm>
            <a:off x="8545724" y="2333771"/>
            <a:ext cx="1009295" cy="73866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CHILDTIME</a:t>
            </a:r>
          </a:p>
          <a:p>
            <a:pPr algn="ctr"/>
            <a:r>
              <a:rPr lang="en-US" sz="1400" b="1"/>
              <a:t>LEARNING</a:t>
            </a:r>
          </a:p>
          <a:p>
            <a:pPr algn="ctr"/>
            <a:r>
              <a:rPr lang="en-US" sz="1400" b="1"/>
              <a:t>CENTER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75FA49-2086-778E-AA25-187B14704E88}"/>
              </a:ext>
            </a:extLst>
          </p:cNvPr>
          <p:cNvSpPr txBox="1"/>
          <p:nvPr/>
        </p:nvSpPr>
        <p:spPr>
          <a:xfrm>
            <a:off x="6212770" y="2426104"/>
            <a:ext cx="1298373" cy="27699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</a:rPr>
              <a:t>DUNKIN DONUTS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36CB02-1C10-3DC1-CF8D-885BBC212E55}"/>
              </a:ext>
            </a:extLst>
          </p:cNvPr>
          <p:cNvSpPr txBox="1"/>
          <p:nvPr/>
        </p:nvSpPr>
        <p:spPr>
          <a:xfrm>
            <a:off x="7175822" y="4239662"/>
            <a:ext cx="1112692" cy="73866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KNOLLVIEW</a:t>
            </a:r>
          </a:p>
          <a:p>
            <a:pPr algn="ctr"/>
            <a:r>
              <a:rPr lang="en-US" sz="1400" b="1"/>
              <a:t>SHOPPING</a:t>
            </a:r>
          </a:p>
          <a:p>
            <a:pPr algn="ctr"/>
            <a:r>
              <a:rPr lang="en-US" sz="1400" b="1"/>
              <a:t>CENTER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C3EF7F-DF71-521A-958B-7BC757B2F322}"/>
              </a:ext>
            </a:extLst>
          </p:cNvPr>
          <p:cNvSpPr txBox="1"/>
          <p:nvPr/>
        </p:nvSpPr>
        <p:spPr>
          <a:xfrm>
            <a:off x="5507356" y="3040338"/>
            <a:ext cx="1149323" cy="27699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</a:rPr>
              <a:t>VETERINARIAN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EDA649-1C34-87D0-4F2E-948276279373}"/>
              </a:ext>
            </a:extLst>
          </p:cNvPr>
          <p:cNvSpPr txBox="1"/>
          <p:nvPr/>
        </p:nvSpPr>
        <p:spPr>
          <a:xfrm>
            <a:off x="6526635" y="2726253"/>
            <a:ext cx="1149323" cy="27699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</a:rPr>
              <a:t>MIKE’S MUSIC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AE5398-58A0-C730-A108-37370A7F0B99}"/>
              </a:ext>
            </a:extLst>
          </p:cNvPr>
          <p:cNvSpPr txBox="1"/>
          <p:nvPr/>
        </p:nvSpPr>
        <p:spPr>
          <a:xfrm>
            <a:off x="1386355" y="5220922"/>
            <a:ext cx="2887065" cy="73866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HEARTHSTONE AT ELLICOTT MILLS</a:t>
            </a:r>
          </a:p>
          <a:p>
            <a:pPr algn="ctr"/>
            <a:r>
              <a:rPr lang="en-US" sz="1400" b="1"/>
              <a:t>PHASES 1 &amp; 2</a:t>
            </a:r>
          </a:p>
          <a:p>
            <a:pPr algn="ctr"/>
            <a:r>
              <a:rPr lang="en-US" sz="1400" b="1"/>
              <a:t>(AGE RESTRICTED ADULT HOUSING)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4BC6F-F10A-5FB0-D801-C6905D094874}"/>
              </a:ext>
            </a:extLst>
          </p:cNvPr>
          <p:cNvSpPr txBox="1"/>
          <p:nvPr/>
        </p:nvSpPr>
        <p:spPr>
          <a:xfrm>
            <a:off x="5286152" y="5341741"/>
            <a:ext cx="3002361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THE COURTYARDS OF ELLICOTT MILLS</a:t>
            </a:r>
          </a:p>
          <a:p>
            <a:pPr algn="ctr"/>
            <a:r>
              <a:rPr lang="en-US" sz="1400" b="1"/>
              <a:t>(AGE RESTRICTED ADULT HOUSING)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10925C-F9E3-3FDA-4C5D-48F44F98A66D}"/>
              </a:ext>
            </a:extLst>
          </p:cNvPr>
          <p:cNvSpPr txBox="1"/>
          <p:nvPr/>
        </p:nvSpPr>
        <p:spPr>
          <a:xfrm>
            <a:off x="6787332" y="781846"/>
            <a:ext cx="3407502" cy="5232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/>
              <a:t>1500’ SIDEWALK TO PEDESTRIAN CROSSING</a:t>
            </a:r>
          </a:p>
          <a:p>
            <a:pPr algn="ctr"/>
            <a:r>
              <a:rPr lang="en-US" sz="1400" b="1"/>
              <a:t> GLEN MAR UNITED METHODIST CHURCH</a:t>
            </a:r>
          </a:p>
        </p:txBody>
      </p:sp>
      <p:pic>
        <p:nvPicPr>
          <p:cNvPr id="23" name="Graphic 22" descr="Arrow Up with solid fill">
            <a:extLst>
              <a:ext uri="{FF2B5EF4-FFF2-40B4-BE49-F238E27FC236}">
                <a16:creationId xmlns:a16="http://schemas.microsoft.com/office/drawing/2014/main" id="{82132E36-38DC-B970-A463-CBA5C4041F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64964">
            <a:off x="5737884" y="-255043"/>
            <a:ext cx="914400" cy="171039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6D0CA9A-7B71-1DD0-01DB-076CB1FFEC38}"/>
              </a:ext>
            </a:extLst>
          </p:cNvPr>
          <p:cNvSpPr txBox="1"/>
          <p:nvPr/>
        </p:nvSpPr>
        <p:spPr>
          <a:xfrm>
            <a:off x="3678855" y="3256528"/>
            <a:ext cx="1189129" cy="46166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/>
              <a:t>SITE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E5E025-0B79-13C1-F9BD-97A4C69B91D1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</p:spTree>
    <p:extLst>
      <p:ext uri="{BB962C8B-B14F-4D97-AF65-F5344CB8AC3E}">
        <p14:creationId xmlns:p14="http://schemas.microsoft.com/office/powerpoint/2010/main" val="3624721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B06401-584A-858A-60EE-9625C4F24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EBAF90E-0BB0-FB38-214B-3FDCA2AB3E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13" y="125556"/>
            <a:ext cx="11542571" cy="599026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A68A0E-2741-A15B-80AA-B3A952C13D1E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7B57E5A5-9209-B918-CBFA-B373E75E087C}"/>
              </a:ext>
            </a:extLst>
          </p:cNvPr>
          <p:cNvSpPr/>
          <p:nvPr/>
        </p:nvSpPr>
        <p:spPr>
          <a:xfrm>
            <a:off x="101536" y="71312"/>
            <a:ext cx="3817321" cy="510024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7ABB0B-A329-F2FC-89CC-4AB615FE78FD}"/>
              </a:ext>
            </a:extLst>
          </p:cNvPr>
          <p:cNvSpPr txBox="1"/>
          <p:nvPr/>
        </p:nvSpPr>
        <p:spPr>
          <a:xfrm>
            <a:off x="159391" y="15557"/>
            <a:ext cx="3759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MONTGOMERY ROAD ACTIVE ADULT</a:t>
            </a:r>
          </a:p>
          <a:p>
            <a:r>
              <a:rPr lang="en-US">
                <a:solidFill>
                  <a:schemeClr val="bg1"/>
                </a:solidFill>
              </a:rPr>
              <a:t>EXISTING  VICINAL PICTURE MAP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E994F9-1A3D-268E-9F73-49BA7B8DEA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38D590-7566-038F-F5AB-619965C7C5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024" y="2391603"/>
            <a:ext cx="2840534" cy="124137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D0D0E3-8247-DBFF-7D9C-8DC85847D2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591" y="499399"/>
            <a:ext cx="2859369" cy="150957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6" name="Graphic 15" descr="Arrow Down with solid fill">
            <a:extLst>
              <a:ext uri="{FF2B5EF4-FFF2-40B4-BE49-F238E27FC236}">
                <a16:creationId xmlns:a16="http://schemas.microsoft.com/office/drawing/2014/main" id="{36009DDE-AC95-7491-BCB9-7E4AA05CDA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214867">
            <a:off x="6533875" y="1284886"/>
            <a:ext cx="914400" cy="2620182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9" name="Graphic 18" descr="Arrow Down with solid fill">
            <a:extLst>
              <a:ext uri="{FF2B5EF4-FFF2-40B4-BE49-F238E27FC236}">
                <a16:creationId xmlns:a16="http://schemas.microsoft.com/office/drawing/2014/main" id="{38D57BDA-25FC-259D-8D0D-00AD5B9FFF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4211814">
            <a:off x="6826321" y="2307919"/>
            <a:ext cx="914400" cy="2195065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EBF434C-7C87-0D2B-F7C8-AA6D149F2D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72" y="2118049"/>
            <a:ext cx="2426903" cy="149411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3" name="Graphic 22" descr="Arrow Down with solid fill">
            <a:extLst>
              <a:ext uri="{FF2B5EF4-FFF2-40B4-BE49-F238E27FC236}">
                <a16:creationId xmlns:a16="http://schemas.microsoft.com/office/drawing/2014/main" id="{18E0A696-3DBB-485B-33B7-5067EF377A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441820">
            <a:off x="3515803" y="3174917"/>
            <a:ext cx="914400" cy="157277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43BE88-216F-1DE4-4028-368B07BFE2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371" y="113146"/>
            <a:ext cx="2840534" cy="14777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Graphic 10" descr="Arrow Down with solid fill">
            <a:extLst>
              <a:ext uri="{FF2B5EF4-FFF2-40B4-BE49-F238E27FC236}">
                <a16:creationId xmlns:a16="http://schemas.microsoft.com/office/drawing/2014/main" id="{780AB06F-3902-E30A-B843-BA5258FF72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578520">
            <a:off x="5601814" y="1248807"/>
            <a:ext cx="914400" cy="2040221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8F6E432-678B-35D5-C19E-9665275B4E9A}"/>
              </a:ext>
            </a:extLst>
          </p:cNvPr>
          <p:cNvSpPr txBox="1"/>
          <p:nvPr/>
        </p:nvSpPr>
        <p:spPr>
          <a:xfrm>
            <a:off x="4602486" y="4433042"/>
            <a:ext cx="1189129" cy="46166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/>
              <a:t>SITE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47DB7A-99A7-FE6E-DBB2-05182D3013C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043" y="3844831"/>
            <a:ext cx="2276476" cy="138587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Graphic 9" descr="Arrow Down with solid fill">
            <a:extLst>
              <a:ext uri="{FF2B5EF4-FFF2-40B4-BE49-F238E27FC236}">
                <a16:creationId xmlns:a16="http://schemas.microsoft.com/office/drawing/2014/main" id="{0019294C-9274-C95A-67C4-92BB6FD13A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6563500">
            <a:off x="7032535" y="3268425"/>
            <a:ext cx="914400" cy="2195065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9F10F3-32AB-96C1-077A-0EB83D8AD679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</p:spTree>
    <p:extLst>
      <p:ext uri="{BB962C8B-B14F-4D97-AF65-F5344CB8AC3E}">
        <p14:creationId xmlns:p14="http://schemas.microsoft.com/office/powerpoint/2010/main" val="2344435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A4C306-6AEA-9CAB-E250-78E1F5CBD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778DF47-C8A5-E5CC-0EF4-A43AE58A34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14" y="1"/>
            <a:ext cx="10065471" cy="6255040"/>
          </a:xfrm>
          <a:prstGeom prst="rect">
            <a:avLst/>
          </a:prstGeom>
          <a:effectLst>
            <a:softEdge rad="1270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41B59C5-CB4E-4B86-4C7E-3BB125A8220E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CA85C17-B091-B58C-5C3E-0F96111695CE}"/>
              </a:ext>
            </a:extLst>
          </p:cNvPr>
          <p:cNvSpPr/>
          <p:nvPr/>
        </p:nvSpPr>
        <p:spPr>
          <a:xfrm>
            <a:off x="145078" y="126107"/>
            <a:ext cx="3885746" cy="72297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CE9525-AB3C-F67A-24EE-BF6D45FBE2A3}"/>
              </a:ext>
            </a:extLst>
          </p:cNvPr>
          <p:cNvSpPr txBox="1"/>
          <p:nvPr/>
        </p:nvSpPr>
        <p:spPr>
          <a:xfrm>
            <a:off x="261455" y="126107"/>
            <a:ext cx="3676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MONTGOMERY ROAD ACTIVE ADULT</a:t>
            </a:r>
          </a:p>
          <a:p>
            <a:r>
              <a:rPr lang="en-US">
                <a:solidFill>
                  <a:schemeClr val="bg1"/>
                </a:solidFill>
              </a:rPr>
              <a:t>RENDERING OF OVERALL PLAN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958BD4-9B26-20ED-0B67-704DD7490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C22DAD-0A9A-1715-C49C-21577F0E18CA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</p:spTree>
    <p:extLst>
      <p:ext uri="{BB962C8B-B14F-4D97-AF65-F5344CB8AC3E}">
        <p14:creationId xmlns:p14="http://schemas.microsoft.com/office/powerpoint/2010/main" val="292612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71D7FC-BF12-ED94-74D3-8A800723A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BC28396-AFE0-4105-F7FB-8B6E5A6024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48" y="0"/>
            <a:ext cx="9243012" cy="6176707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E10344-E867-7BE0-9AA1-B07331C6E472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9A58F83-92F7-660F-8D19-3D353A3AD708}"/>
              </a:ext>
            </a:extLst>
          </p:cNvPr>
          <p:cNvSpPr/>
          <p:nvPr/>
        </p:nvSpPr>
        <p:spPr>
          <a:xfrm>
            <a:off x="145078" y="126107"/>
            <a:ext cx="3885746" cy="72297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2588D-638D-15C6-6F5D-8B5E21FCC97E}"/>
              </a:ext>
            </a:extLst>
          </p:cNvPr>
          <p:cNvSpPr txBox="1"/>
          <p:nvPr/>
        </p:nvSpPr>
        <p:spPr>
          <a:xfrm>
            <a:off x="261455" y="126107"/>
            <a:ext cx="3676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MONTGOMERY ROAD ACTIVE ADULT</a:t>
            </a:r>
          </a:p>
          <a:p>
            <a:r>
              <a:rPr lang="en-US">
                <a:solidFill>
                  <a:schemeClr val="bg1"/>
                </a:solidFill>
              </a:rPr>
              <a:t>RENDERING OF OVERALL PLAN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BBFE4F-3165-8200-21E0-B60A33B7F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FD5F9B-B595-7E2F-C515-668146EA2C75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</p:spTree>
    <p:extLst>
      <p:ext uri="{BB962C8B-B14F-4D97-AF65-F5344CB8AC3E}">
        <p14:creationId xmlns:p14="http://schemas.microsoft.com/office/powerpoint/2010/main" val="421052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6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E9A464-B9E2-BE26-7201-7A40B7684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709C41C-4945-8438-877E-E6CE283F0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163" y="955840"/>
            <a:ext cx="4514100" cy="2708460"/>
          </a:xfrm>
          <a:prstGeom prst="rect">
            <a:avLst/>
          </a:prstGeom>
          <a:effectLst>
            <a:softEdge rad="635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1FA230A-A23F-36EC-28F6-CC231CFDCBE3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95D5EE8-BA96-41AC-8040-DC08FF7E0691}"/>
              </a:ext>
            </a:extLst>
          </p:cNvPr>
          <p:cNvSpPr/>
          <p:nvPr/>
        </p:nvSpPr>
        <p:spPr>
          <a:xfrm>
            <a:off x="145078" y="126107"/>
            <a:ext cx="3885746" cy="722977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9C3514-8AA3-FE68-498C-50DAAC801B93}"/>
              </a:ext>
            </a:extLst>
          </p:cNvPr>
          <p:cNvSpPr txBox="1"/>
          <p:nvPr/>
        </p:nvSpPr>
        <p:spPr>
          <a:xfrm>
            <a:off x="261455" y="126107"/>
            <a:ext cx="3676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MONTGOMERY ROAD ACTIVE ADULT</a:t>
            </a:r>
          </a:p>
          <a:p>
            <a:r>
              <a:rPr lang="en-US">
                <a:solidFill>
                  <a:schemeClr val="bg1"/>
                </a:solidFill>
              </a:rPr>
              <a:t>AMENITIES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244583-A48A-6A9A-400C-40B80DCE0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288513" y="6255041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F3160E-470A-BBF3-7DD5-46DDEBB3CD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849" y="1004546"/>
            <a:ext cx="2646300" cy="2708461"/>
          </a:xfrm>
          <a:prstGeom prst="rect">
            <a:avLst/>
          </a:prstGeom>
          <a:gradFill>
            <a:gsLst>
              <a:gs pos="37000">
                <a:srgbClr val="7030A0"/>
              </a:gs>
              <a:gs pos="60000">
                <a:schemeClr val="accent5">
                  <a:lumMod val="20000"/>
                  <a:lumOff val="80000"/>
                </a:schemeClr>
              </a:gs>
            </a:gsLst>
            <a:path path="rect">
              <a:fillToRect r="100000" b="100000"/>
            </a:path>
          </a:gradFill>
          <a:effectLst>
            <a:softEdge rad="2540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8C7C39-AEFD-88AD-B0D9-61D45A712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9494" y="3746070"/>
            <a:ext cx="1542984" cy="20716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54A295-6FEC-4C18-0153-09DF5CCBD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7380" y="3806861"/>
            <a:ext cx="3478483" cy="199217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3C193D-015A-818A-85DD-DB24EFCDA4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0765" y="3827665"/>
            <a:ext cx="2389780" cy="199003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E39DE1-2480-6B77-2689-EC68A4B80A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263" y="287059"/>
            <a:ext cx="4376282" cy="332597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3CC3ABD-BE36-279A-30F2-F016B2E21F57}"/>
              </a:ext>
            </a:extLst>
          </p:cNvPr>
          <p:cNvSpPr txBox="1"/>
          <p:nvPr/>
        </p:nvSpPr>
        <p:spPr>
          <a:xfrm>
            <a:off x="597159" y="3713007"/>
            <a:ext cx="2230017" cy="830997"/>
          </a:xfrm>
          <a:prstGeom prst="rect">
            <a:avLst/>
          </a:prstGeom>
          <a:noFill/>
          <a:ln cmpd="thickThin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txBody>
          <a:bodyPr wrap="square" rtlCol="0">
            <a:spAutoFit/>
          </a:bodyPr>
          <a:lstStyle/>
          <a:p>
            <a:r>
              <a:rPr lang="en-US" sz="1200"/>
              <a:t>14’ LIGHT POLE LIGHT TO BE SHIELDED AND DIRECTED DOWN AND AWAY FROM ADJACENT PROPERTIES.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0FF20C-76FA-3CEC-265A-E4DB5725371D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</p:spTree>
    <p:extLst>
      <p:ext uri="{BB962C8B-B14F-4D97-AF65-F5344CB8AC3E}">
        <p14:creationId xmlns:p14="http://schemas.microsoft.com/office/powerpoint/2010/main" val="1363288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6BAC9E-9C62-96F4-C8CF-F7FD51FC4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1F70E8-EF42-95B0-FD24-1CFC3EB34C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" t="10184" r="4256" b="10570"/>
          <a:stretch/>
        </p:blipFill>
        <p:spPr>
          <a:xfrm>
            <a:off x="1057270" y="533007"/>
            <a:ext cx="10686336" cy="570256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ED66307-EC1E-376E-B4B3-470FBDD16C2B}"/>
              </a:ext>
            </a:extLst>
          </p:cNvPr>
          <p:cNvSpPr txBox="1"/>
          <p:nvPr/>
        </p:nvSpPr>
        <p:spPr>
          <a:xfrm>
            <a:off x="-1" y="0"/>
            <a:ext cx="3685593" cy="646331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LANDSCAPING AT </a:t>
            </a:r>
          </a:p>
          <a:p>
            <a:r>
              <a:rPr lang="en-US"/>
              <a:t>MONTGOMERY ROAD ACTIVE ADULT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D09E8B5-014A-BE2E-7AB3-C81C63D65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CE6298-355E-9131-C877-7214DBF95928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tx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4149D5F-F0E6-6678-7CCD-BF4819F071E4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309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92A106-29A5-F6F9-71ED-DE5B35D4A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07FD8D52-85FE-46AB-89FC-2E1F42393DC2}"/>
              </a:ext>
            </a:extLst>
          </p:cNvPr>
          <p:cNvSpPr txBox="1"/>
          <p:nvPr/>
        </p:nvSpPr>
        <p:spPr>
          <a:xfrm>
            <a:off x="-1" y="0"/>
            <a:ext cx="3730172" cy="646331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MICRO-BIORETENTION PLANTINGS </a:t>
            </a:r>
          </a:p>
          <a:p>
            <a:r>
              <a:rPr lang="en-US"/>
              <a:t>MONTGOMERY ROAD ACTIVE ADULT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CAA77C1-1864-99FD-7710-719EA8398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15F1B3-4CE7-0FEC-6DA2-1EE2F74D02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" t="10047" r="12624" b="34381"/>
          <a:stretch/>
        </p:blipFill>
        <p:spPr>
          <a:xfrm>
            <a:off x="1196579" y="999315"/>
            <a:ext cx="10325729" cy="4408195"/>
          </a:xfrm>
          <a:prstGeom prst="rect">
            <a:avLst/>
          </a:prstGeom>
          <a:gradFill>
            <a:gsLst>
              <a:gs pos="37000">
                <a:srgbClr val="7030A0"/>
              </a:gs>
              <a:gs pos="60000">
                <a:schemeClr val="accent5">
                  <a:lumMod val="20000"/>
                  <a:lumOff val="80000"/>
                </a:schemeClr>
              </a:gs>
            </a:gsLst>
            <a:path path="rect">
              <a:fillToRect r="100000" b="100000"/>
            </a:path>
          </a:gradFill>
          <a:effectLst>
            <a:softEdge rad="1270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2881AA-6B38-259D-80E4-720500C8FECD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tx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A90F4C0-3418-1995-180F-0ADF04542954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276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accent1">
                <a:lumMod val="20000"/>
                <a:lumOff val="80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784983-88FE-8359-98EA-79BE03CF7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FB38AF1-331C-A315-CF2C-3A33DC80C483}"/>
              </a:ext>
            </a:extLst>
          </p:cNvPr>
          <p:cNvSpPr txBox="1"/>
          <p:nvPr/>
        </p:nvSpPr>
        <p:spPr>
          <a:xfrm>
            <a:off x="-1" y="0"/>
            <a:ext cx="2024743" cy="646331"/>
          </a:xfrm>
          <a:prstGeom prst="rect">
            <a:avLst/>
          </a:prstGeom>
          <a:solidFill>
            <a:schemeClr val="tx2">
              <a:lumMod val="25000"/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CLUBHOUSE SCHEMATIC DESIGN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A33317E-0710-BEAE-56F2-2BC691E0E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6152" r="43208" b="88935"/>
          <a:stretch>
            <a:fillRect/>
          </a:stretch>
        </p:blipFill>
        <p:spPr>
          <a:xfrm>
            <a:off x="8546841" y="6259842"/>
            <a:ext cx="3457805" cy="4861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0CBB09-18BA-F0F3-FFDD-805A78486A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225" y="311360"/>
            <a:ext cx="5263467" cy="294390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63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477FD6-E822-6A4E-0042-E9F747EFA6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98" y="3205083"/>
            <a:ext cx="5258162" cy="294390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63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A2EDB6-D836-9EB3-D48D-9A23F215B59B}"/>
              </a:ext>
            </a:extLst>
          </p:cNvPr>
          <p:cNvSpPr txBox="1"/>
          <p:nvPr/>
        </p:nvSpPr>
        <p:spPr>
          <a:xfrm>
            <a:off x="704947" y="6300420"/>
            <a:ext cx="2595565" cy="338554"/>
          </a:xfrm>
          <a:prstGeom prst="rect">
            <a:avLst/>
          </a:prstGeom>
          <a:solidFill>
            <a:schemeClr val="tx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MONTGOMERY AA, LLC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3A1FAA8-80DE-8064-2A7C-9F9C75536D21}"/>
              </a:ext>
            </a:extLst>
          </p:cNvPr>
          <p:cNvCxnSpPr>
            <a:cxnSpLocks/>
          </p:cNvCxnSpPr>
          <p:nvPr/>
        </p:nvCxnSpPr>
        <p:spPr>
          <a:xfrm>
            <a:off x="159391" y="6199464"/>
            <a:ext cx="118452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573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85851b3-4c3a-46ac-847f-bd2ac92f4341" xsi:nil="true"/>
    <lcf76f155ced4ddcb4097134ff3c332f xmlns="83127da5-b462-477b-a019-796937965b2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16779A4E7DA0438942B82DAE87C362" ma:contentTypeVersion="13" ma:contentTypeDescription="Create a new document." ma:contentTypeScope="" ma:versionID="5a356113615b013ad9b7256ca20fa3e5">
  <xsd:schema xmlns:xsd="http://www.w3.org/2001/XMLSchema" xmlns:xs="http://www.w3.org/2001/XMLSchema" xmlns:p="http://schemas.microsoft.com/office/2006/metadata/properties" xmlns:ns2="83127da5-b462-477b-a019-796937965b28" xmlns:ns3="185851b3-4c3a-46ac-847f-bd2ac92f4341" targetNamespace="http://schemas.microsoft.com/office/2006/metadata/properties" ma:root="true" ma:fieldsID="f569c3b85e8f226b369b1e106d7a656f" ns2:_="" ns3:_="">
    <xsd:import namespace="83127da5-b462-477b-a019-796937965b28"/>
    <xsd:import namespace="185851b3-4c3a-46ac-847f-bd2ac92f43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127da5-b462-477b-a019-796937965b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b72a723-8bd3-44d2-9d8e-0f0bdc6ea6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5851b3-4c3a-46ac-847f-bd2ac92f43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5078ceb-d971-40d6-a112-9d0dfc20f73a}" ma:internalName="TaxCatchAll" ma:showField="CatchAllData" ma:web="185851b3-4c3a-46ac-847f-bd2ac92f43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FEB13C-4B9E-497A-A83C-8F95F10AF371}">
  <ds:schemaRefs>
    <ds:schemaRef ds:uri="185851b3-4c3a-46ac-847f-bd2ac92f4341"/>
    <ds:schemaRef ds:uri="83127da5-b462-477b-a019-796937965b2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5D49015-C82A-4DC3-BA53-A776F61EA6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351CE6-7B00-46B6-ADEA-17044FC523D1}">
  <ds:schemaRefs>
    <ds:schemaRef ds:uri="185851b3-4c3a-46ac-847f-bd2ac92f4341"/>
    <ds:schemaRef ds:uri="83127da5-b462-477b-a019-796937965b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Bobby Thompson</dc:creator>
  <cp:revision>1</cp:revision>
  <cp:lastPrinted>2026-07-21T17:55:02Z</cp:lastPrinted>
  <dcterms:created xsi:type="dcterms:W3CDTF">2023-10-04T19:17:45Z</dcterms:created>
  <dcterms:modified xsi:type="dcterms:W3CDTF">2026-07-21T17:59:53Z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0x0101003916779A4E7DA0438942B82DAE87C362</vt:lpwstr>
  </property>
  <property fmtid="{D5CDD505-2E9C-101B-9397-08002B2CF9AE}" pid="3" name="MediaServiceImageTags">
    <vt:lpwstr/>
  </property>
</Properties>
</file>